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48"/>
  </p:notesMasterIdLst>
  <p:sldIdLst>
    <p:sldId id="339" r:id="rId2"/>
    <p:sldId id="295" r:id="rId3"/>
    <p:sldId id="314" r:id="rId4"/>
    <p:sldId id="296" r:id="rId5"/>
    <p:sldId id="276" r:id="rId6"/>
    <p:sldId id="274" r:id="rId7"/>
    <p:sldId id="292" r:id="rId8"/>
    <p:sldId id="315" r:id="rId9"/>
    <p:sldId id="303" r:id="rId10"/>
    <p:sldId id="302" r:id="rId11"/>
    <p:sldId id="287" r:id="rId12"/>
    <p:sldId id="316" r:id="rId13"/>
    <p:sldId id="289" r:id="rId14"/>
    <p:sldId id="304" r:id="rId15"/>
    <p:sldId id="300" r:id="rId16"/>
    <p:sldId id="301" r:id="rId17"/>
    <p:sldId id="305" r:id="rId18"/>
    <p:sldId id="288" r:id="rId19"/>
    <p:sldId id="298" r:id="rId20"/>
    <p:sldId id="337" r:id="rId21"/>
    <p:sldId id="308" r:id="rId22"/>
    <p:sldId id="309" r:id="rId23"/>
    <p:sldId id="310" r:id="rId24"/>
    <p:sldId id="317" r:id="rId25"/>
    <p:sldId id="311" r:id="rId26"/>
    <p:sldId id="299" r:id="rId27"/>
    <p:sldId id="297" r:id="rId28"/>
    <p:sldId id="256" r:id="rId29"/>
    <p:sldId id="257" r:id="rId30"/>
    <p:sldId id="259" r:id="rId31"/>
    <p:sldId id="261" r:id="rId32"/>
    <p:sldId id="263" r:id="rId33"/>
    <p:sldId id="265" r:id="rId34"/>
    <p:sldId id="268" r:id="rId35"/>
    <p:sldId id="318" r:id="rId36"/>
    <p:sldId id="332" r:id="rId37"/>
    <p:sldId id="333" r:id="rId38"/>
    <p:sldId id="334" r:id="rId39"/>
    <p:sldId id="335" r:id="rId40"/>
    <p:sldId id="336" r:id="rId41"/>
    <p:sldId id="307" r:id="rId42"/>
    <p:sldId id="270" r:id="rId43"/>
    <p:sldId id="271" r:id="rId44"/>
    <p:sldId id="272" r:id="rId45"/>
    <p:sldId id="338" r:id="rId46"/>
    <p:sldId id="34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0625" autoAdjust="0"/>
  </p:normalViewPr>
  <p:slideViewPr>
    <p:cSldViewPr snapToGrid="0">
      <p:cViewPr>
        <p:scale>
          <a:sx n="50" d="100"/>
          <a:sy n="50" d="100"/>
        </p:scale>
        <p:origin x="10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Miguel Torra" userId="3f2cef8c0eb106da" providerId="LiveId" clId="{47113379-8FA6-4C04-915A-A253855E2B9C}"/>
    <pc:docChg chg="custSel delSld modSld">
      <pc:chgData name="José Miguel Torra" userId="3f2cef8c0eb106da" providerId="LiveId" clId="{47113379-8FA6-4C04-915A-A253855E2B9C}" dt="2026-03-26T18:46:59.199" v="21" actId="20577"/>
      <pc:docMkLst>
        <pc:docMk/>
      </pc:docMkLst>
      <pc:sldChg chg="modSp mod">
        <pc:chgData name="José Miguel Torra" userId="3f2cef8c0eb106da" providerId="LiveId" clId="{47113379-8FA6-4C04-915A-A253855E2B9C}" dt="2026-03-26T18:46:59.199" v="21" actId="20577"/>
        <pc:sldMkLst>
          <pc:docMk/>
          <pc:sldMk cId="3268572006" sldId="270"/>
        </pc:sldMkLst>
        <pc:spChg chg="mod">
          <ac:chgData name="José Miguel Torra" userId="3f2cef8c0eb106da" providerId="LiveId" clId="{47113379-8FA6-4C04-915A-A253855E2B9C}" dt="2026-03-26T18:46:59.199" v="21" actId="20577"/>
          <ac:spMkLst>
            <pc:docMk/>
            <pc:sldMk cId="3268572006" sldId="270"/>
            <ac:spMk id="3" creationId="{D2FB8F86-EE3D-4873-AC66-CD595A5E6B61}"/>
          </ac:spMkLst>
        </pc:spChg>
      </pc:sldChg>
      <pc:sldChg chg="modSp del mod">
        <pc:chgData name="José Miguel Torra" userId="3f2cef8c0eb106da" providerId="LiveId" clId="{47113379-8FA6-4C04-915A-A253855E2B9C}" dt="2026-03-26T18:36:44.582" v="13" actId="47"/>
        <pc:sldMkLst>
          <pc:docMk/>
          <pc:sldMk cId="4233169762" sldId="273"/>
        </pc:sldMkLst>
        <pc:spChg chg="mod">
          <ac:chgData name="José Miguel Torra" userId="3f2cef8c0eb106da" providerId="LiveId" clId="{47113379-8FA6-4C04-915A-A253855E2B9C}" dt="2026-03-26T18:36:03.542" v="1" actId="27636"/>
          <ac:spMkLst>
            <pc:docMk/>
            <pc:sldMk cId="4233169762" sldId="273"/>
            <ac:spMk id="2" creationId="{331F1782-C0D4-4AEC-8E46-ABE5E02F3C39}"/>
          </ac:spMkLst>
        </pc:spChg>
      </pc:sldChg>
      <pc:sldChg chg="modSp mod">
        <pc:chgData name="José Miguel Torra" userId="3f2cef8c0eb106da" providerId="LiveId" clId="{47113379-8FA6-4C04-915A-A253855E2B9C}" dt="2026-03-26T18:37:52.316" v="18" actId="20577"/>
        <pc:sldMkLst>
          <pc:docMk/>
          <pc:sldMk cId="2686270724" sldId="276"/>
        </pc:sldMkLst>
        <pc:spChg chg="mod">
          <ac:chgData name="José Miguel Torra" userId="3f2cef8c0eb106da" providerId="LiveId" clId="{47113379-8FA6-4C04-915A-A253855E2B9C}" dt="2026-03-26T18:37:52.316" v="18" actId="20577"/>
          <ac:spMkLst>
            <pc:docMk/>
            <pc:sldMk cId="2686270724" sldId="276"/>
            <ac:spMk id="3" creationId="{13D045DD-999D-4BCC-ACE9-77E09F1BCD6F}"/>
          </ac:spMkLst>
        </pc:spChg>
      </pc:sldChg>
      <pc:sldChg chg="addSp modSp mod">
        <pc:chgData name="José Miguel Torra" userId="3f2cef8c0eb106da" providerId="LiveId" clId="{47113379-8FA6-4C04-915A-A253855E2B9C}" dt="2026-03-26T18:36:38.738" v="12" actId="1076"/>
        <pc:sldMkLst>
          <pc:docMk/>
          <pc:sldMk cId="1789503563" sldId="295"/>
        </pc:sldMkLst>
        <pc:spChg chg="add mod">
          <ac:chgData name="José Miguel Torra" userId="3f2cef8c0eb106da" providerId="LiveId" clId="{47113379-8FA6-4C04-915A-A253855E2B9C}" dt="2026-03-26T18:36:38.738" v="12" actId="1076"/>
          <ac:spMkLst>
            <pc:docMk/>
            <pc:sldMk cId="1789503563" sldId="295"/>
            <ac:spMk id="4" creationId="{789D36D3-343F-EEB1-01A0-9FA142A9EC9A}"/>
          </ac:spMkLst>
        </pc:spChg>
        <pc:picChg chg="mod">
          <ac:chgData name="José Miguel Torra" userId="3f2cef8c0eb106da" providerId="LiveId" clId="{47113379-8FA6-4C04-915A-A253855E2B9C}" dt="2026-03-26T18:36:33.520" v="11" actId="1076"/>
          <ac:picMkLst>
            <pc:docMk/>
            <pc:sldMk cId="1789503563" sldId="295"/>
            <ac:picMk id="7" creationId="{87267247-7E55-10A9-6FF5-C11028A3ED04}"/>
          </ac:picMkLst>
        </pc:picChg>
      </pc:sldChg>
      <pc:sldChg chg="modSp mod">
        <pc:chgData name="José Miguel Torra" userId="3f2cef8c0eb106da" providerId="LiveId" clId="{47113379-8FA6-4C04-915A-A253855E2B9C}" dt="2026-03-26T18:37:25.154" v="17" actId="20577"/>
        <pc:sldMkLst>
          <pc:docMk/>
          <pc:sldMk cId="3579549802" sldId="314"/>
        </pc:sldMkLst>
        <pc:spChg chg="mod">
          <ac:chgData name="José Miguel Torra" userId="3f2cef8c0eb106da" providerId="LiveId" clId="{47113379-8FA6-4C04-915A-A253855E2B9C}" dt="2026-03-26T18:37:25.154" v="17" actId="20577"/>
          <ac:spMkLst>
            <pc:docMk/>
            <pc:sldMk cId="3579549802" sldId="314"/>
            <ac:spMk id="5" creationId="{9F0942C6-9C14-6EFF-BCBD-A3566DAF8E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6BBF0-A74C-436C-9A1E-4744D5D429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E4F0E8-B104-4D9B-BB13-9D97A9AF74EE}">
      <dgm:prSet custT="1"/>
      <dgm:spPr/>
      <dgm:t>
        <a:bodyPr/>
        <a:lstStyle/>
        <a:p>
          <a:pPr algn="ctr"/>
          <a:r>
            <a:rPr lang="es-CL" sz="3200" b="1" dirty="0">
              <a:solidFill>
                <a:schemeClr val="bg1"/>
              </a:solidFill>
            </a:rPr>
            <a:t>PROTOCOLOS</a:t>
          </a:r>
          <a:endParaRPr lang="en-US" sz="3200" dirty="0">
            <a:solidFill>
              <a:schemeClr val="bg1"/>
            </a:solidFill>
          </a:endParaRPr>
        </a:p>
      </dgm:t>
    </dgm:pt>
    <dgm:pt modelId="{9D9D40C6-CBE8-4EA6-B835-C63012F5FDF8}" type="parTrans" cxnId="{87B6801D-121C-4F2B-8484-D635D5A3D735}">
      <dgm:prSet/>
      <dgm:spPr/>
      <dgm:t>
        <a:bodyPr/>
        <a:lstStyle/>
        <a:p>
          <a:endParaRPr lang="en-US"/>
        </a:p>
      </dgm:t>
    </dgm:pt>
    <dgm:pt modelId="{BAF8B10A-EF0F-4267-91F7-9526B3DC25DA}" type="sibTrans" cxnId="{87B6801D-121C-4F2B-8484-D635D5A3D735}">
      <dgm:prSet/>
      <dgm:spPr/>
      <dgm:t>
        <a:bodyPr/>
        <a:lstStyle/>
        <a:p>
          <a:endParaRPr lang="en-US"/>
        </a:p>
      </dgm:t>
    </dgm:pt>
    <dgm:pt modelId="{A2A50607-7425-4BB7-9261-BAEC9B6CC311}">
      <dgm:prSet custT="1"/>
      <dgm:spPr/>
      <dgm:t>
        <a:bodyPr/>
        <a:lstStyle/>
        <a:p>
          <a:r>
            <a:rPr lang="es-CL" sz="3200" b="1" dirty="0">
              <a:solidFill>
                <a:schemeClr val="bg1"/>
              </a:solidFill>
            </a:rPr>
            <a:t>1. Violencia escolar</a:t>
          </a:r>
          <a:endParaRPr lang="en-US" sz="3200" b="1" dirty="0">
            <a:solidFill>
              <a:schemeClr val="bg1"/>
            </a:solidFill>
          </a:endParaRPr>
        </a:p>
      </dgm:t>
    </dgm:pt>
    <dgm:pt modelId="{99262F29-7151-438E-ACD5-E74C216F4F20}" type="parTrans" cxnId="{28091C6C-A4F8-471D-A056-5C7CB1E4F846}">
      <dgm:prSet/>
      <dgm:spPr/>
      <dgm:t>
        <a:bodyPr/>
        <a:lstStyle/>
        <a:p>
          <a:endParaRPr lang="en-US"/>
        </a:p>
      </dgm:t>
    </dgm:pt>
    <dgm:pt modelId="{046A2784-476E-4B17-BF2C-1110ABE96408}" type="sibTrans" cxnId="{28091C6C-A4F8-471D-A056-5C7CB1E4F846}">
      <dgm:prSet/>
      <dgm:spPr/>
      <dgm:t>
        <a:bodyPr/>
        <a:lstStyle/>
        <a:p>
          <a:endParaRPr lang="en-US"/>
        </a:p>
      </dgm:t>
    </dgm:pt>
    <dgm:pt modelId="{8117E513-87CE-43FC-81AF-8515C7652285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2. Maltrato infantil</a:t>
          </a:r>
          <a:endParaRPr lang="en-US" sz="3200" b="1">
            <a:solidFill>
              <a:schemeClr val="bg1"/>
            </a:solidFill>
          </a:endParaRPr>
        </a:p>
      </dgm:t>
    </dgm:pt>
    <dgm:pt modelId="{C57B7B4B-F256-4E16-AC45-977218850388}" type="parTrans" cxnId="{65B72E56-F1CC-4577-A374-0A5D96F7E83F}">
      <dgm:prSet/>
      <dgm:spPr/>
      <dgm:t>
        <a:bodyPr/>
        <a:lstStyle/>
        <a:p>
          <a:endParaRPr lang="en-US"/>
        </a:p>
      </dgm:t>
    </dgm:pt>
    <dgm:pt modelId="{ACD6D54F-DDDC-4E57-8CCF-D757462DA57B}" type="sibTrans" cxnId="{65B72E56-F1CC-4577-A374-0A5D96F7E83F}">
      <dgm:prSet/>
      <dgm:spPr/>
      <dgm:t>
        <a:bodyPr/>
        <a:lstStyle/>
        <a:p>
          <a:endParaRPr lang="en-US"/>
        </a:p>
      </dgm:t>
    </dgm:pt>
    <dgm:pt modelId="{5D53034C-DEC6-4E8E-81CE-35F8AFF34B2A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3. Desregulación emocional y conductual</a:t>
          </a:r>
          <a:endParaRPr lang="en-US" sz="3200" b="1">
            <a:solidFill>
              <a:schemeClr val="bg1"/>
            </a:solidFill>
          </a:endParaRPr>
        </a:p>
      </dgm:t>
    </dgm:pt>
    <dgm:pt modelId="{582A6ECA-4CD6-4849-BC75-C75F04CA7BDA}" type="parTrans" cxnId="{926ABD92-A613-4569-BCD8-CF1B838004D0}">
      <dgm:prSet/>
      <dgm:spPr/>
      <dgm:t>
        <a:bodyPr/>
        <a:lstStyle/>
        <a:p>
          <a:endParaRPr lang="en-US"/>
        </a:p>
      </dgm:t>
    </dgm:pt>
    <dgm:pt modelId="{80F6CDDB-387F-4590-B154-FEC79B8E4CF9}" type="sibTrans" cxnId="{926ABD92-A613-4569-BCD8-CF1B838004D0}">
      <dgm:prSet/>
      <dgm:spPr/>
      <dgm:t>
        <a:bodyPr/>
        <a:lstStyle/>
        <a:p>
          <a:endParaRPr lang="en-US"/>
        </a:p>
      </dgm:t>
    </dgm:pt>
    <dgm:pt modelId="{01A459E5-49E0-4553-9AB4-45C1056ADD1B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4. Vulneración de derechos</a:t>
          </a:r>
          <a:endParaRPr lang="en-US" sz="3200" b="1">
            <a:solidFill>
              <a:schemeClr val="bg1"/>
            </a:solidFill>
          </a:endParaRPr>
        </a:p>
      </dgm:t>
    </dgm:pt>
    <dgm:pt modelId="{D21A7116-2104-4105-B8B9-43385866408F}" type="parTrans" cxnId="{E1FDC489-80C9-4ECE-B26C-88583122A170}">
      <dgm:prSet/>
      <dgm:spPr/>
      <dgm:t>
        <a:bodyPr/>
        <a:lstStyle/>
        <a:p>
          <a:endParaRPr lang="en-US"/>
        </a:p>
      </dgm:t>
    </dgm:pt>
    <dgm:pt modelId="{C5D08FFB-F9D3-41C4-AEDC-4170BA14192B}" type="sibTrans" cxnId="{E1FDC489-80C9-4ECE-B26C-88583122A170}">
      <dgm:prSet/>
      <dgm:spPr/>
      <dgm:t>
        <a:bodyPr/>
        <a:lstStyle/>
        <a:p>
          <a:endParaRPr lang="en-US"/>
        </a:p>
      </dgm:t>
    </dgm:pt>
    <dgm:pt modelId="{E687F38D-6163-41A6-8F03-1F1FFDD48E56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5. Agresión sexual y conductas de connotación sexual</a:t>
          </a:r>
          <a:endParaRPr lang="en-US" sz="3200" b="1">
            <a:solidFill>
              <a:schemeClr val="bg1"/>
            </a:solidFill>
          </a:endParaRPr>
        </a:p>
      </dgm:t>
    </dgm:pt>
    <dgm:pt modelId="{A8A41A43-513D-437D-9288-A855A23AA275}" type="parTrans" cxnId="{D6F03CE6-3778-42C3-A81E-BC9FF0E3905B}">
      <dgm:prSet/>
      <dgm:spPr/>
      <dgm:t>
        <a:bodyPr/>
        <a:lstStyle/>
        <a:p>
          <a:endParaRPr lang="en-US"/>
        </a:p>
      </dgm:t>
    </dgm:pt>
    <dgm:pt modelId="{F253A89E-C127-4E46-B0CC-A7610C964F50}" type="sibTrans" cxnId="{D6F03CE6-3778-42C3-A81E-BC9FF0E3905B}">
      <dgm:prSet/>
      <dgm:spPr/>
      <dgm:t>
        <a:bodyPr/>
        <a:lstStyle/>
        <a:p>
          <a:endParaRPr lang="en-US"/>
        </a:p>
      </dgm:t>
    </dgm:pt>
    <dgm:pt modelId="{F24A06A2-5ADC-48ED-8301-156D077B13B7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6. Porte de droga y alcohol</a:t>
          </a:r>
          <a:endParaRPr lang="en-US" sz="3200" b="1">
            <a:solidFill>
              <a:schemeClr val="bg1"/>
            </a:solidFill>
          </a:endParaRPr>
        </a:p>
      </dgm:t>
    </dgm:pt>
    <dgm:pt modelId="{9BC30171-D2EA-4AF3-84EF-7B055D4B3D6E}" type="parTrans" cxnId="{611C78DE-E918-4C82-963A-E77B7F73634C}">
      <dgm:prSet/>
      <dgm:spPr/>
      <dgm:t>
        <a:bodyPr/>
        <a:lstStyle/>
        <a:p>
          <a:endParaRPr lang="en-US"/>
        </a:p>
      </dgm:t>
    </dgm:pt>
    <dgm:pt modelId="{EACD06CF-F89B-482E-B7E9-10050F05A998}" type="sibTrans" cxnId="{611C78DE-E918-4C82-963A-E77B7F73634C}">
      <dgm:prSet/>
      <dgm:spPr/>
      <dgm:t>
        <a:bodyPr/>
        <a:lstStyle/>
        <a:p>
          <a:endParaRPr lang="en-US"/>
        </a:p>
      </dgm:t>
    </dgm:pt>
    <dgm:pt modelId="{FABD35DB-2E6F-42C6-8294-2E1FDE8CE2CB}">
      <dgm:prSet custT="1"/>
      <dgm:spPr/>
      <dgm:t>
        <a:bodyPr/>
        <a:lstStyle/>
        <a:p>
          <a:r>
            <a:rPr lang="es-CL" sz="3200" b="1" dirty="0">
              <a:solidFill>
                <a:schemeClr val="bg1"/>
              </a:solidFill>
            </a:rPr>
            <a:t>7. Salidas pedagógicas</a:t>
          </a:r>
          <a:endParaRPr lang="en-US" sz="3200" b="1" dirty="0">
            <a:solidFill>
              <a:schemeClr val="bg1"/>
            </a:solidFill>
          </a:endParaRPr>
        </a:p>
      </dgm:t>
    </dgm:pt>
    <dgm:pt modelId="{A2BE5EA1-B904-47E7-B967-61486BDE417B}" type="parTrans" cxnId="{6012A2D1-731A-4FDA-AE24-BCDFF5487219}">
      <dgm:prSet/>
      <dgm:spPr/>
      <dgm:t>
        <a:bodyPr/>
        <a:lstStyle/>
        <a:p>
          <a:endParaRPr lang="en-US"/>
        </a:p>
      </dgm:t>
    </dgm:pt>
    <dgm:pt modelId="{4918745F-6C1A-467F-A772-9F0DB5A093FD}" type="sibTrans" cxnId="{6012A2D1-731A-4FDA-AE24-BCDFF5487219}">
      <dgm:prSet/>
      <dgm:spPr/>
      <dgm:t>
        <a:bodyPr/>
        <a:lstStyle/>
        <a:p>
          <a:endParaRPr lang="en-US"/>
        </a:p>
      </dgm:t>
    </dgm:pt>
    <dgm:pt modelId="{DB3544D1-7FAD-43C8-B95A-50EDEDB4F890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8. Apoyo a estudiantes embarazadas</a:t>
          </a:r>
          <a:endParaRPr lang="en-US" sz="3200" b="1">
            <a:solidFill>
              <a:schemeClr val="bg1"/>
            </a:solidFill>
          </a:endParaRPr>
        </a:p>
      </dgm:t>
    </dgm:pt>
    <dgm:pt modelId="{F675FF0C-FB30-4A95-A23A-9331E1A4D393}" type="parTrans" cxnId="{F8369B1E-68F3-478C-93B6-4A96D283F604}">
      <dgm:prSet/>
      <dgm:spPr/>
      <dgm:t>
        <a:bodyPr/>
        <a:lstStyle/>
        <a:p>
          <a:endParaRPr lang="en-US"/>
        </a:p>
      </dgm:t>
    </dgm:pt>
    <dgm:pt modelId="{9F598B13-7615-4347-A449-14A441F317D1}" type="sibTrans" cxnId="{F8369B1E-68F3-478C-93B6-4A96D283F604}">
      <dgm:prSet/>
      <dgm:spPr/>
      <dgm:t>
        <a:bodyPr/>
        <a:lstStyle/>
        <a:p>
          <a:endParaRPr lang="en-US"/>
        </a:p>
      </dgm:t>
    </dgm:pt>
    <dgm:pt modelId="{FE9BF1A9-9184-466B-BA2B-EF99EDA4F5C8}">
      <dgm:prSet custT="1"/>
      <dgm:spPr/>
      <dgm:t>
        <a:bodyPr/>
        <a:lstStyle/>
        <a:p>
          <a:r>
            <a:rPr lang="es-CL" sz="3200" b="1">
              <a:solidFill>
                <a:schemeClr val="bg1"/>
              </a:solidFill>
            </a:rPr>
            <a:t>9. Accidente escolar</a:t>
          </a:r>
          <a:endParaRPr lang="en-US" sz="3200" b="1">
            <a:solidFill>
              <a:schemeClr val="bg1"/>
            </a:solidFill>
          </a:endParaRPr>
        </a:p>
      </dgm:t>
    </dgm:pt>
    <dgm:pt modelId="{93A15159-091F-4D04-AD10-FF521510A05C}" type="parTrans" cxnId="{35D1DB96-D443-4606-A646-5955C61179B8}">
      <dgm:prSet/>
      <dgm:spPr/>
      <dgm:t>
        <a:bodyPr/>
        <a:lstStyle/>
        <a:p>
          <a:endParaRPr lang="en-US"/>
        </a:p>
      </dgm:t>
    </dgm:pt>
    <dgm:pt modelId="{E76CFB62-FD50-484C-B631-ADA5EB363BCA}" type="sibTrans" cxnId="{35D1DB96-D443-4606-A646-5955C61179B8}">
      <dgm:prSet/>
      <dgm:spPr/>
      <dgm:t>
        <a:bodyPr/>
        <a:lstStyle/>
        <a:p>
          <a:endParaRPr lang="en-US"/>
        </a:p>
      </dgm:t>
    </dgm:pt>
    <dgm:pt modelId="{EBC42F44-218B-4EF9-B7E0-DB69308507BC}" type="pres">
      <dgm:prSet presAssocID="{3DA6BBF0-A74C-436C-9A1E-4744D5D42926}" presName="linear" presStyleCnt="0">
        <dgm:presLayoutVars>
          <dgm:animLvl val="lvl"/>
          <dgm:resizeHandles val="exact"/>
        </dgm:presLayoutVars>
      </dgm:prSet>
      <dgm:spPr/>
    </dgm:pt>
    <dgm:pt modelId="{BA7F89A7-52B7-4D73-8D9C-0893DBE39416}" type="pres">
      <dgm:prSet presAssocID="{74E4F0E8-B104-4D9B-BB13-9D97A9AF74EE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076DE4F-64ED-4053-AF3A-C499057B6554}" type="pres">
      <dgm:prSet presAssocID="{BAF8B10A-EF0F-4267-91F7-9526B3DC25DA}" presName="spacer" presStyleCnt="0"/>
      <dgm:spPr/>
    </dgm:pt>
    <dgm:pt modelId="{A4F5C39E-3191-4E96-B982-175DBA50DADC}" type="pres">
      <dgm:prSet presAssocID="{A2A50607-7425-4BB7-9261-BAEC9B6CC31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81B6145-C800-4B2A-BAD7-F30032CBCCD1}" type="pres">
      <dgm:prSet presAssocID="{046A2784-476E-4B17-BF2C-1110ABE96408}" presName="spacer" presStyleCnt="0"/>
      <dgm:spPr/>
    </dgm:pt>
    <dgm:pt modelId="{469885BF-CAAB-438E-BCD4-24E1DD9CC674}" type="pres">
      <dgm:prSet presAssocID="{8117E513-87CE-43FC-81AF-8515C765228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54108CD-97B3-4B51-997B-4D2C30705432}" type="pres">
      <dgm:prSet presAssocID="{ACD6D54F-DDDC-4E57-8CCF-D757462DA57B}" presName="spacer" presStyleCnt="0"/>
      <dgm:spPr/>
    </dgm:pt>
    <dgm:pt modelId="{BF387EF0-B498-4F8E-9EF9-0B28D0770134}" type="pres">
      <dgm:prSet presAssocID="{5D53034C-DEC6-4E8E-81CE-35F8AFF34B2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D57A85F-E0D2-4D2A-930B-506CA6E03FE8}" type="pres">
      <dgm:prSet presAssocID="{80F6CDDB-387F-4590-B154-FEC79B8E4CF9}" presName="spacer" presStyleCnt="0"/>
      <dgm:spPr/>
    </dgm:pt>
    <dgm:pt modelId="{794E4A01-3C3E-4BB1-955A-6A195124B0CE}" type="pres">
      <dgm:prSet presAssocID="{01A459E5-49E0-4553-9AB4-45C1056ADD1B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25278AF-1855-4BAD-8A99-0F5614DD408E}" type="pres">
      <dgm:prSet presAssocID="{C5D08FFB-F9D3-41C4-AEDC-4170BA14192B}" presName="spacer" presStyleCnt="0"/>
      <dgm:spPr/>
    </dgm:pt>
    <dgm:pt modelId="{F7652044-A38C-483F-AD09-D298F4C2BF40}" type="pres">
      <dgm:prSet presAssocID="{E687F38D-6163-41A6-8F03-1F1FFDD48E5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BB8AB49-850B-4F70-A032-062AE33A39CA}" type="pres">
      <dgm:prSet presAssocID="{F253A89E-C127-4E46-B0CC-A7610C964F50}" presName="spacer" presStyleCnt="0"/>
      <dgm:spPr/>
    </dgm:pt>
    <dgm:pt modelId="{6438ABF3-7EC1-470E-AF97-9A93D98E4897}" type="pres">
      <dgm:prSet presAssocID="{F24A06A2-5ADC-48ED-8301-156D077B13B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1FE3316-405B-4177-B67F-EBD7F8F97EE0}" type="pres">
      <dgm:prSet presAssocID="{EACD06CF-F89B-482E-B7E9-10050F05A998}" presName="spacer" presStyleCnt="0"/>
      <dgm:spPr/>
    </dgm:pt>
    <dgm:pt modelId="{888FB9BE-B67F-44E6-8DC8-F9B212F397AC}" type="pres">
      <dgm:prSet presAssocID="{FABD35DB-2E6F-42C6-8294-2E1FDE8CE2C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9B2A781-3989-43CC-8412-BC820BB4FF15}" type="pres">
      <dgm:prSet presAssocID="{4918745F-6C1A-467F-A772-9F0DB5A093FD}" presName="spacer" presStyleCnt="0"/>
      <dgm:spPr/>
    </dgm:pt>
    <dgm:pt modelId="{D2E2517E-696F-4251-938D-0D996719537D}" type="pres">
      <dgm:prSet presAssocID="{DB3544D1-7FAD-43C8-B95A-50EDEDB4F89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91B90F6-9BB9-414E-B62E-443836AC8DD2}" type="pres">
      <dgm:prSet presAssocID="{9F598B13-7615-4347-A449-14A441F317D1}" presName="spacer" presStyleCnt="0"/>
      <dgm:spPr/>
    </dgm:pt>
    <dgm:pt modelId="{D7F63FBD-E6FF-48C8-A764-A25AE9DF45D1}" type="pres">
      <dgm:prSet presAssocID="{FE9BF1A9-9184-466B-BA2B-EF99EDA4F5C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EE2BAA09-AF64-42C2-9718-702FB2FD4625}" type="presOf" srcId="{01A459E5-49E0-4553-9AB4-45C1056ADD1B}" destId="{794E4A01-3C3E-4BB1-955A-6A195124B0CE}" srcOrd="0" destOrd="0" presId="urn:microsoft.com/office/officeart/2005/8/layout/vList2"/>
    <dgm:cxn modelId="{95DDAA0A-73DF-46AF-B64F-B772BBE5E324}" type="presOf" srcId="{F24A06A2-5ADC-48ED-8301-156D077B13B7}" destId="{6438ABF3-7EC1-470E-AF97-9A93D98E4897}" srcOrd="0" destOrd="0" presId="urn:microsoft.com/office/officeart/2005/8/layout/vList2"/>
    <dgm:cxn modelId="{87B6801D-121C-4F2B-8484-D635D5A3D735}" srcId="{3DA6BBF0-A74C-436C-9A1E-4744D5D42926}" destId="{74E4F0E8-B104-4D9B-BB13-9D97A9AF74EE}" srcOrd="0" destOrd="0" parTransId="{9D9D40C6-CBE8-4EA6-B835-C63012F5FDF8}" sibTransId="{BAF8B10A-EF0F-4267-91F7-9526B3DC25DA}"/>
    <dgm:cxn modelId="{42DECD1D-232F-4965-939E-7756D3AB78B4}" type="presOf" srcId="{DB3544D1-7FAD-43C8-B95A-50EDEDB4F890}" destId="{D2E2517E-696F-4251-938D-0D996719537D}" srcOrd="0" destOrd="0" presId="urn:microsoft.com/office/officeart/2005/8/layout/vList2"/>
    <dgm:cxn modelId="{F8369B1E-68F3-478C-93B6-4A96D283F604}" srcId="{3DA6BBF0-A74C-436C-9A1E-4744D5D42926}" destId="{DB3544D1-7FAD-43C8-B95A-50EDEDB4F890}" srcOrd="8" destOrd="0" parTransId="{F675FF0C-FB30-4A95-A23A-9331E1A4D393}" sibTransId="{9F598B13-7615-4347-A449-14A441F317D1}"/>
    <dgm:cxn modelId="{1C34243D-B931-40A9-994C-F2B0A89F843C}" type="presOf" srcId="{3DA6BBF0-A74C-436C-9A1E-4744D5D42926}" destId="{EBC42F44-218B-4EF9-B7E0-DB69308507BC}" srcOrd="0" destOrd="0" presId="urn:microsoft.com/office/officeart/2005/8/layout/vList2"/>
    <dgm:cxn modelId="{46826E3D-D0EB-474F-B921-9936AC301EF0}" type="presOf" srcId="{74E4F0E8-B104-4D9B-BB13-9D97A9AF74EE}" destId="{BA7F89A7-52B7-4D73-8D9C-0893DBE39416}" srcOrd="0" destOrd="0" presId="urn:microsoft.com/office/officeart/2005/8/layout/vList2"/>
    <dgm:cxn modelId="{01805848-8DA9-4FBC-AF81-076723207E4C}" type="presOf" srcId="{FE9BF1A9-9184-466B-BA2B-EF99EDA4F5C8}" destId="{D7F63FBD-E6FF-48C8-A764-A25AE9DF45D1}" srcOrd="0" destOrd="0" presId="urn:microsoft.com/office/officeart/2005/8/layout/vList2"/>
    <dgm:cxn modelId="{28091C6C-A4F8-471D-A056-5C7CB1E4F846}" srcId="{3DA6BBF0-A74C-436C-9A1E-4744D5D42926}" destId="{A2A50607-7425-4BB7-9261-BAEC9B6CC311}" srcOrd="1" destOrd="0" parTransId="{99262F29-7151-438E-ACD5-E74C216F4F20}" sibTransId="{046A2784-476E-4B17-BF2C-1110ABE96408}"/>
    <dgm:cxn modelId="{65B72E56-F1CC-4577-A374-0A5D96F7E83F}" srcId="{3DA6BBF0-A74C-436C-9A1E-4744D5D42926}" destId="{8117E513-87CE-43FC-81AF-8515C7652285}" srcOrd="2" destOrd="0" parTransId="{C57B7B4B-F256-4E16-AC45-977218850388}" sibTransId="{ACD6D54F-DDDC-4E57-8CCF-D757462DA57B}"/>
    <dgm:cxn modelId="{973C4689-5674-4F2A-845C-3119763A4BE4}" type="presOf" srcId="{8117E513-87CE-43FC-81AF-8515C7652285}" destId="{469885BF-CAAB-438E-BCD4-24E1DD9CC674}" srcOrd="0" destOrd="0" presId="urn:microsoft.com/office/officeart/2005/8/layout/vList2"/>
    <dgm:cxn modelId="{E1FDC489-80C9-4ECE-B26C-88583122A170}" srcId="{3DA6BBF0-A74C-436C-9A1E-4744D5D42926}" destId="{01A459E5-49E0-4553-9AB4-45C1056ADD1B}" srcOrd="4" destOrd="0" parTransId="{D21A7116-2104-4105-B8B9-43385866408F}" sibTransId="{C5D08FFB-F9D3-41C4-AEDC-4170BA14192B}"/>
    <dgm:cxn modelId="{926ABD92-A613-4569-BCD8-CF1B838004D0}" srcId="{3DA6BBF0-A74C-436C-9A1E-4744D5D42926}" destId="{5D53034C-DEC6-4E8E-81CE-35F8AFF34B2A}" srcOrd="3" destOrd="0" parTransId="{582A6ECA-4CD6-4849-BC75-C75F04CA7BDA}" sibTransId="{80F6CDDB-387F-4590-B154-FEC79B8E4CF9}"/>
    <dgm:cxn modelId="{35D1DB96-D443-4606-A646-5955C61179B8}" srcId="{3DA6BBF0-A74C-436C-9A1E-4744D5D42926}" destId="{FE9BF1A9-9184-466B-BA2B-EF99EDA4F5C8}" srcOrd="9" destOrd="0" parTransId="{93A15159-091F-4D04-AD10-FF521510A05C}" sibTransId="{E76CFB62-FD50-484C-B631-ADA5EB363BCA}"/>
    <dgm:cxn modelId="{CE0FFFCC-5077-4119-9A37-78762E14B692}" type="presOf" srcId="{E687F38D-6163-41A6-8F03-1F1FFDD48E56}" destId="{F7652044-A38C-483F-AD09-D298F4C2BF40}" srcOrd="0" destOrd="0" presId="urn:microsoft.com/office/officeart/2005/8/layout/vList2"/>
    <dgm:cxn modelId="{6012A2D1-731A-4FDA-AE24-BCDFF5487219}" srcId="{3DA6BBF0-A74C-436C-9A1E-4744D5D42926}" destId="{FABD35DB-2E6F-42C6-8294-2E1FDE8CE2CB}" srcOrd="7" destOrd="0" parTransId="{A2BE5EA1-B904-47E7-B967-61486BDE417B}" sibTransId="{4918745F-6C1A-467F-A772-9F0DB5A093FD}"/>
    <dgm:cxn modelId="{611C78DE-E918-4C82-963A-E77B7F73634C}" srcId="{3DA6BBF0-A74C-436C-9A1E-4744D5D42926}" destId="{F24A06A2-5ADC-48ED-8301-156D077B13B7}" srcOrd="6" destOrd="0" parTransId="{9BC30171-D2EA-4AF3-84EF-7B055D4B3D6E}" sibTransId="{EACD06CF-F89B-482E-B7E9-10050F05A998}"/>
    <dgm:cxn modelId="{A60BFBDE-A6D7-405A-94B4-7C140684F35C}" type="presOf" srcId="{FABD35DB-2E6F-42C6-8294-2E1FDE8CE2CB}" destId="{888FB9BE-B67F-44E6-8DC8-F9B212F397AC}" srcOrd="0" destOrd="0" presId="urn:microsoft.com/office/officeart/2005/8/layout/vList2"/>
    <dgm:cxn modelId="{D6F03CE6-3778-42C3-A81E-BC9FF0E3905B}" srcId="{3DA6BBF0-A74C-436C-9A1E-4744D5D42926}" destId="{E687F38D-6163-41A6-8F03-1F1FFDD48E56}" srcOrd="5" destOrd="0" parTransId="{A8A41A43-513D-437D-9288-A855A23AA275}" sibTransId="{F253A89E-C127-4E46-B0CC-A7610C964F50}"/>
    <dgm:cxn modelId="{3AEF27ED-C03A-4F03-8F46-23852319FFE3}" type="presOf" srcId="{A2A50607-7425-4BB7-9261-BAEC9B6CC311}" destId="{A4F5C39E-3191-4E96-B982-175DBA50DADC}" srcOrd="0" destOrd="0" presId="urn:microsoft.com/office/officeart/2005/8/layout/vList2"/>
    <dgm:cxn modelId="{4E789FFE-5703-423B-B143-103A396D47EE}" type="presOf" srcId="{5D53034C-DEC6-4E8E-81CE-35F8AFF34B2A}" destId="{BF387EF0-B498-4F8E-9EF9-0B28D0770134}" srcOrd="0" destOrd="0" presId="urn:microsoft.com/office/officeart/2005/8/layout/vList2"/>
    <dgm:cxn modelId="{F93E57F2-AE45-4326-B340-078B649F114D}" type="presParOf" srcId="{EBC42F44-218B-4EF9-B7E0-DB69308507BC}" destId="{BA7F89A7-52B7-4D73-8D9C-0893DBE39416}" srcOrd="0" destOrd="0" presId="urn:microsoft.com/office/officeart/2005/8/layout/vList2"/>
    <dgm:cxn modelId="{4FD92D5F-AE20-467C-8166-497B3F82DA59}" type="presParOf" srcId="{EBC42F44-218B-4EF9-B7E0-DB69308507BC}" destId="{0076DE4F-64ED-4053-AF3A-C499057B6554}" srcOrd="1" destOrd="0" presId="urn:microsoft.com/office/officeart/2005/8/layout/vList2"/>
    <dgm:cxn modelId="{C96B320B-BC89-43E2-866E-D7A602C55C8A}" type="presParOf" srcId="{EBC42F44-218B-4EF9-B7E0-DB69308507BC}" destId="{A4F5C39E-3191-4E96-B982-175DBA50DADC}" srcOrd="2" destOrd="0" presId="urn:microsoft.com/office/officeart/2005/8/layout/vList2"/>
    <dgm:cxn modelId="{461E5429-FB21-4720-BDDD-59AF1C10071F}" type="presParOf" srcId="{EBC42F44-218B-4EF9-B7E0-DB69308507BC}" destId="{381B6145-C800-4B2A-BAD7-F30032CBCCD1}" srcOrd="3" destOrd="0" presId="urn:microsoft.com/office/officeart/2005/8/layout/vList2"/>
    <dgm:cxn modelId="{22AE6F67-D265-4217-A8D4-A0904825E1BC}" type="presParOf" srcId="{EBC42F44-218B-4EF9-B7E0-DB69308507BC}" destId="{469885BF-CAAB-438E-BCD4-24E1DD9CC674}" srcOrd="4" destOrd="0" presId="urn:microsoft.com/office/officeart/2005/8/layout/vList2"/>
    <dgm:cxn modelId="{2DFB2BBD-E2D7-452D-89AF-D177558AB2AF}" type="presParOf" srcId="{EBC42F44-218B-4EF9-B7E0-DB69308507BC}" destId="{454108CD-97B3-4B51-997B-4D2C30705432}" srcOrd="5" destOrd="0" presId="urn:microsoft.com/office/officeart/2005/8/layout/vList2"/>
    <dgm:cxn modelId="{3B7F4EE4-C791-433F-9695-9526C09E92E5}" type="presParOf" srcId="{EBC42F44-218B-4EF9-B7E0-DB69308507BC}" destId="{BF387EF0-B498-4F8E-9EF9-0B28D0770134}" srcOrd="6" destOrd="0" presId="urn:microsoft.com/office/officeart/2005/8/layout/vList2"/>
    <dgm:cxn modelId="{96704C18-ACFA-43ED-9149-31B97EA77A22}" type="presParOf" srcId="{EBC42F44-218B-4EF9-B7E0-DB69308507BC}" destId="{7D57A85F-E0D2-4D2A-930B-506CA6E03FE8}" srcOrd="7" destOrd="0" presId="urn:microsoft.com/office/officeart/2005/8/layout/vList2"/>
    <dgm:cxn modelId="{63A23D21-0FC2-4BD1-BDA9-673EE2E53D16}" type="presParOf" srcId="{EBC42F44-218B-4EF9-B7E0-DB69308507BC}" destId="{794E4A01-3C3E-4BB1-955A-6A195124B0CE}" srcOrd="8" destOrd="0" presId="urn:microsoft.com/office/officeart/2005/8/layout/vList2"/>
    <dgm:cxn modelId="{B78E315F-14B9-42DE-991A-1A5AEF4E81B9}" type="presParOf" srcId="{EBC42F44-218B-4EF9-B7E0-DB69308507BC}" destId="{325278AF-1855-4BAD-8A99-0F5614DD408E}" srcOrd="9" destOrd="0" presId="urn:microsoft.com/office/officeart/2005/8/layout/vList2"/>
    <dgm:cxn modelId="{727A9D49-66E2-49EF-B763-1D620CA86493}" type="presParOf" srcId="{EBC42F44-218B-4EF9-B7E0-DB69308507BC}" destId="{F7652044-A38C-483F-AD09-D298F4C2BF40}" srcOrd="10" destOrd="0" presId="urn:microsoft.com/office/officeart/2005/8/layout/vList2"/>
    <dgm:cxn modelId="{69EF55D2-AE8A-4A0D-8198-5B3CDD81E27B}" type="presParOf" srcId="{EBC42F44-218B-4EF9-B7E0-DB69308507BC}" destId="{9BB8AB49-850B-4F70-A032-062AE33A39CA}" srcOrd="11" destOrd="0" presId="urn:microsoft.com/office/officeart/2005/8/layout/vList2"/>
    <dgm:cxn modelId="{5C739036-B9ED-4118-B24B-56DA7DE09120}" type="presParOf" srcId="{EBC42F44-218B-4EF9-B7E0-DB69308507BC}" destId="{6438ABF3-7EC1-470E-AF97-9A93D98E4897}" srcOrd="12" destOrd="0" presId="urn:microsoft.com/office/officeart/2005/8/layout/vList2"/>
    <dgm:cxn modelId="{AABB9007-378B-41DB-AD95-5134CABA69BE}" type="presParOf" srcId="{EBC42F44-218B-4EF9-B7E0-DB69308507BC}" destId="{E1FE3316-405B-4177-B67F-EBD7F8F97EE0}" srcOrd="13" destOrd="0" presId="urn:microsoft.com/office/officeart/2005/8/layout/vList2"/>
    <dgm:cxn modelId="{4AFEE263-8B2C-4BC9-AA45-7BC8276D011B}" type="presParOf" srcId="{EBC42F44-218B-4EF9-B7E0-DB69308507BC}" destId="{888FB9BE-B67F-44E6-8DC8-F9B212F397AC}" srcOrd="14" destOrd="0" presId="urn:microsoft.com/office/officeart/2005/8/layout/vList2"/>
    <dgm:cxn modelId="{4429318C-4250-4C57-A935-1B5FDB7A052A}" type="presParOf" srcId="{EBC42F44-218B-4EF9-B7E0-DB69308507BC}" destId="{A9B2A781-3989-43CC-8412-BC820BB4FF15}" srcOrd="15" destOrd="0" presId="urn:microsoft.com/office/officeart/2005/8/layout/vList2"/>
    <dgm:cxn modelId="{4878795A-B610-468F-B46E-1A18D57ED567}" type="presParOf" srcId="{EBC42F44-218B-4EF9-B7E0-DB69308507BC}" destId="{D2E2517E-696F-4251-938D-0D996719537D}" srcOrd="16" destOrd="0" presId="urn:microsoft.com/office/officeart/2005/8/layout/vList2"/>
    <dgm:cxn modelId="{EEE6D2E8-CA87-475D-9209-0AFE7FA868AB}" type="presParOf" srcId="{EBC42F44-218B-4EF9-B7E0-DB69308507BC}" destId="{591B90F6-9BB9-414E-B62E-443836AC8DD2}" srcOrd="17" destOrd="0" presId="urn:microsoft.com/office/officeart/2005/8/layout/vList2"/>
    <dgm:cxn modelId="{BC4E0F0C-4B16-4774-AE3A-9CE6B3DF7064}" type="presParOf" srcId="{EBC42F44-218B-4EF9-B7E0-DB69308507BC}" destId="{D7F63FBD-E6FF-48C8-A764-A25AE9DF45D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1D586-FE4D-49A7-81AB-AF7D79CD72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C2DDF4-DA8F-4EC8-B61C-39EF84ED4E04}">
      <dgm:prSet/>
      <dgm:spPr/>
      <dgm:t>
        <a:bodyPr/>
        <a:lstStyle/>
        <a:p>
          <a:r>
            <a:rPr lang="es-MX"/>
            <a:t>CONSTRUCCIONES Y REPARACIONES INFRAESTRUCTURA              </a:t>
          </a:r>
          <a:endParaRPr lang="en-US"/>
        </a:p>
      </dgm:t>
    </dgm:pt>
    <dgm:pt modelId="{8C693FB0-26F2-4EE4-8139-BAC0B86D9575}" type="parTrans" cxnId="{40FA2252-2488-405B-9A5A-016BA0820031}">
      <dgm:prSet/>
      <dgm:spPr/>
      <dgm:t>
        <a:bodyPr/>
        <a:lstStyle/>
        <a:p>
          <a:endParaRPr lang="en-US"/>
        </a:p>
      </dgm:t>
    </dgm:pt>
    <dgm:pt modelId="{08CC2387-1EA4-4907-AA46-98CEA21AEC69}" type="sibTrans" cxnId="{40FA2252-2488-405B-9A5A-016BA0820031}">
      <dgm:prSet/>
      <dgm:spPr/>
      <dgm:t>
        <a:bodyPr/>
        <a:lstStyle/>
        <a:p>
          <a:endParaRPr lang="en-US"/>
        </a:p>
      </dgm:t>
    </dgm:pt>
    <dgm:pt modelId="{1F58598E-D470-4872-AC96-43DE2F8E55B3}">
      <dgm:prSet/>
      <dgm:spPr/>
      <dgm:t>
        <a:bodyPr/>
        <a:lstStyle/>
        <a:p>
          <a:pPr algn="ctr"/>
          <a:r>
            <a:rPr lang="es-MX" dirty="0"/>
            <a:t>MANTENCION INMUEBLE					                        </a:t>
          </a:r>
          <a:endParaRPr lang="en-US" dirty="0"/>
        </a:p>
      </dgm:t>
    </dgm:pt>
    <dgm:pt modelId="{B638A1F4-C98D-46F3-8EA8-378A42B8A67B}" type="parTrans" cxnId="{38714243-FC94-432C-8273-67758604940E}">
      <dgm:prSet/>
      <dgm:spPr/>
      <dgm:t>
        <a:bodyPr/>
        <a:lstStyle/>
        <a:p>
          <a:endParaRPr lang="en-US"/>
        </a:p>
      </dgm:t>
    </dgm:pt>
    <dgm:pt modelId="{0EC4B77E-2DF3-4E73-A0AD-A5292AFE1879}" type="sibTrans" cxnId="{38714243-FC94-432C-8273-67758604940E}">
      <dgm:prSet/>
      <dgm:spPr/>
      <dgm:t>
        <a:bodyPr/>
        <a:lstStyle/>
        <a:p>
          <a:endParaRPr lang="en-US"/>
        </a:p>
      </dgm:t>
    </dgm:pt>
    <dgm:pt modelId="{E9629742-5899-4C4D-9E67-7A6718AB8863}">
      <dgm:prSet/>
      <dgm:spPr/>
      <dgm:t>
        <a:bodyPr/>
        <a:lstStyle/>
        <a:p>
          <a:r>
            <a:rPr lang="es-MX"/>
            <a:t>INSUMOS COMPUTACIONALES				                            </a:t>
          </a:r>
          <a:endParaRPr lang="en-US"/>
        </a:p>
      </dgm:t>
    </dgm:pt>
    <dgm:pt modelId="{6BC8494A-4A3C-426A-9B26-F189A8682D48}" type="parTrans" cxnId="{7B8C8E5B-4A88-4403-ADF8-7CFC1AAFE35B}">
      <dgm:prSet/>
      <dgm:spPr/>
      <dgm:t>
        <a:bodyPr/>
        <a:lstStyle/>
        <a:p>
          <a:endParaRPr lang="en-US"/>
        </a:p>
      </dgm:t>
    </dgm:pt>
    <dgm:pt modelId="{6F1A2732-44C3-4E03-948B-FDACD2E045C1}" type="sibTrans" cxnId="{7B8C8E5B-4A88-4403-ADF8-7CFC1AAFE35B}">
      <dgm:prSet/>
      <dgm:spPr/>
      <dgm:t>
        <a:bodyPr/>
        <a:lstStyle/>
        <a:p>
          <a:endParaRPr lang="en-US"/>
        </a:p>
      </dgm:t>
    </dgm:pt>
    <dgm:pt modelId="{E6126EAC-FADC-42AD-848A-80EFA648E4B7}">
      <dgm:prSet/>
      <dgm:spPr/>
      <dgm:t>
        <a:bodyPr/>
        <a:lstStyle/>
        <a:p>
          <a:r>
            <a:rPr lang="es-MX"/>
            <a:t>MANTENCION CANCHAS	</a:t>
          </a:r>
          <a:endParaRPr lang="en-US"/>
        </a:p>
      </dgm:t>
    </dgm:pt>
    <dgm:pt modelId="{BBEEA176-331A-493B-B605-8210EF597C54}" type="parTrans" cxnId="{5BB38ECC-1324-4BFC-8E3D-EB9401FC41FB}">
      <dgm:prSet/>
      <dgm:spPr/>
      <dgm:t>
        <a:bodyPr/>
        <a:lstStyle/>
        <a:p>
          <a:endParaRPr lang="en-US"/>
        </a:p>
      </dgm:t>
    </dgm:pt>
    <dgm:pt modelId="{BAFF2104-2B01-4F42-842F-FD60265E62E3}" type="sibTrans" cxnId="{5BB38ECC-1324-4BFC-8E3D-EB9401FC41FB}">
      <dgm:prSet/>
      <dgm:spPr/>
      <dgm:t>
        <a:bodyPr/>
        <a:lstStyle/>
        <a:p>
          <a:endParaRPr lang="en-US"/>
        </a:p>
      </dgm:t>
    </dgm:pt>
    <dgm:pt modelId="{2BD371F9-1CAB-4418-97C4-8D8986FAC4A6}">
      <dgm:prSet/>
      <dgm:spPr/>
      <dgm:t>
        <a:bodyPr/>
        <a:lstStyle/>
        <a:p>
          <a:r>
            <a:rPr lang="es-MX"/>
            <a:t>TELEFONIA CELULAR Y FIJA                                                         </a:t>
          </a:r>
          <a:endParaRPr lang="en-US"/>
        </a:p>
      </dgm:t>
    </dgm:pt>
    <dgm:pt modelId="{FCFABF06-0C37-4595-9FCD-CBF2B6B589C5}" type="parTrans" cxnId="{831664E4-3C56-4935-920A-72E6A9A94215}">
      <dgm:prSet/>
      <dgm:spPr/>
      <dgm:t>
        <a:bodyPr/>
        <a:lstStyle/>
        <a:p>
          <a:endParaRPr lang="en-US"/>
        </a:p>
      </dgm:t>
    </dgm:pt>
    <dgm:pt modelId="{0B9A430B-8DA8-4C6D-9AC6-FD37FFCF62D1}" type="sibTrans" cxnId="{831664E4-3C56-4935-920A-72E6A9A94215}">
      <dgm:prSet/>
      <dgm:spPr/>
      <dgm:t>
        <a:bodyPr/>
        <a:lstStyle/>
        <a:p>
          <a:endParaRPr lang="en-US"/>
        </a:p>
      </dgm:t>
    </dgm:pt>
    <dgm:pt modelId="{1C00C450-BDFE-4190-B30C-2B6219E21FA1}">
      <dgm:prSet/>
      <dgm:spPr/>
      <dgm:t>
        <a:bodyPr/>
        <a:lstStyle/>
        <a:p>
          <a:r>
            <a:rPr lang="es-MX"/>
            <a:t>MANTENCION JARDIN                                                                  </a:t>
          </a:r>
          <a:endParaRPr lang="en-US"/>
        </a:p>
      </dgm:t>
    </dgm:pt>
    <dgm:pt modelId="{CA45324E-B67C-4E9E-977E-ED9D56CA901E}" type="parTrans" cxnId="{F6C262A3-B466-4C11-AD01-D9559C8B8676}">
      <dgm:prSet/>
      <dgm:spPr/>
      <dgm:t>
        <a:bodyPr/>
        <a:lstStyle/>
        <a:p>
          <a:endParaRPr lang="en-US"/>
        </a:p>
      </dgm:t>
    </dgm:pt>
    <dgm:pt modelId="{03876426-5414-4133-A721-E7BAB6C6B6F5}" type="sibTrans" cxnId="{F6C262A3-B466-4C11-AD01-D9559C8B8676}">
      <dgm:prSet/>
      <dgm:spPr/>
      <dgm:t>
        <a:bodyPr/>
        <a:lstStyle/>
        <a:p>
          <a:endParaRPr lang="en-US"/>
        </a:p>
      </dgm:t>
    </dgm:pt>
    <dgm:pt modelId="{73DF222F-A918-4BB8-8E7B-3B9A36F57D79}">
      <dgm:prSet/>
      <dgm:spPr/>
      <dgm:t>
        <a:bodyPr/>
        <a:lstStyle/>
        <a:p>
          <a:r>
            <a:rPr lang="es-MX"/>
            <a:t>CONVENIO FOTOCOPIAS	</a:t>
          </a:r>
          <a:endParaRPr lang="en-US"/>
        </a:p>
      </dgm:t>
    </dgm:pt>
    <dgm:pt modelId="{3FC4140F-5920-47FA-88E3-EBCE47DF7859}" type="parTrans" cxnId="{2422B32C-11E7-4362-A713-FC48E3BED170}">
      <dgm:prSet/>
      <dgm:spPr/>
      <dgm:t>
        <a:bodyPr/>
        <a:lstStyle/>
        <a:p>
          <a:endParaRPr lang="en-US"/>
        </a:p>
      </dgm:t>
    </dgm:pt>
    <dgm:pt modelId="{33A770DE-4A42-4DDD-A453-CCC5FEF11BFC}" type="sibTrans" cxnId="{2422B32C-11E7-4362-A713-FC48E3BED170}">
      <dgm:prSet/>
      <dgm:spPr/>
      <dgm:t>
        <a:bodyPr/>
        <a:lstStyle/>
        <a:p>
          <a:endParaRPr lang="en-US"/>
        </a:p>
      </dgm:t>
    </dgm:pt>
    <dgm:pt modelId="{BDF68B07-6B7B-4A63-8D9F-30F386F06E84}">
      <dgm:prSet/>
      <dgm:spPr/>
      <dgm:t>
        <a:bodyPr/>
        <a:lstStyle/>
        <a:p>
          <a:r>
            <a:rPr lang="es-CL"/>
            <a:t>ALIMENTACION DE ACTIVIDADES					                   </a:t>
          </a:r>
          <a:endParaRPr lang="en-US"/>
        </a:p>
      </dgm:t>
    </dgm:pt>
    <dgm:pt modelId="{41A4EDD6-E4A2-49F6-BEDF-9AB50A9A63B3}" type="parTrans" cxnId="{224DDC67-70E6-4CF0-99F5-7BEDF7380619}">
      <dgm:prSet/>
      <dgm:spPr/>
      <dgm:t>
        <a:bodyPr/>
        <a:lstStyle/>
        <a:p>
          <a:endParaRPr lang="en-US"/>
        </a:p>
      </dgm:t>
    </dgm:pt>
    <dgm:pt modelId="{CF9C3301-AD04-4DD8-9158-E99763674096}" type="sibTrans" cxnId="{224DDC67-70E6-4CF0-99F5-7BEDF7380619}">
      <dgm:prSet/>
      <dgm:spPr/>
      <dgm:t>
        <a:bodyPr/>
        <a:lstStyle/>
        <a:p>
          <a:endParaRPr lang="en-US"/>
        </a:p>
      </dgm:t>
    </dgm:pt>
    <dgm:pt modelId="{381B4FCF-9CB6-482E-B26F-7C445FAE3083}">
      <dgm:prSet/>
      <dgm:spPr/>
      <dgm:t>
        <a:bodyPr/>
        <a:lstStyle/>
        <a:p>
          <a:r>
            <a:rPr lang="es-CL"/>
            <a:t>JORNADA DE ALUMNOS	</a:t>
          </a:r>
          <a:endParaRPr lang="en-US"/>
        </a:p>
      </dgm:t>
    </dgm:pt>
    <dgm:pt modelId="{BC5C1703-35BF-42EA-AB4A-BBD1AF7B2F9C}" type="parTrans" cxnId="{0F50A97C-443B-4CCB-ACEF-AABEEFC9668E}">
      <dgm:prSet/>
      <dgm:spPr/>
      <dgm:t>
        <a:bodyPr/>
        <a:lstStyle/>
        <a:p>
          <a:endParaRPr lang="en-US"/>
        </a:p>
      </dgm:t>
    </dgm:pt>
    <dgm:pt modelId="{8801A42E-E665-478E-8458-24A1E8FDBE76}" type="sibTrans" cxnId="{0F50A97C-443B-4CCB-ACEF-AABEEFC9668E}">
      <dgm:prSet/>
      <dgm:spPr/>
      <dgm:t>
        <a:bodyPr/>
        <a:lstStyle/>
        <a:p>
          <a:endParaRPr lang="en-US"/>
        </a:p>
      </dgm:t>
    </dgm:pt>
    <dgm:pt modelId="{C02ED751-B9AA-44E3-B715-D8CA4B6BFB4C}">
      <dgm:prSet/>
      <dgm:spPr/>
      <dgm:t>
        <a:bodyPr/>
        <a:lstStyle/>
        <a:p>
          <a:r>
            <a:rPr lang="es-CL"/>
            <a:t>JORNADAS											      </a:t>
          </a:r>
          <a:endParaRPr lang="en-US"/>
        </a:p>
      </dgm:t>
    </dgm:pt>
    <dgm:pt modelId="{199FDC70-2F77-4DB9-8413-28AD296D7349}" type="parTrans" cxnId="{98E69B07-8478-4FDD-A20D-2A5C15BF34DF}">
      <dgm:prSet/>
      <dgm:spPr/>
      <dgm:t>
        <a:bodyPr/>
        <a:lstStyle/>
        <a:p>
          <a:endParaRPr lang="en-US"/>
        </a:p>
      </dgm:t>
    </dgm:pt>
    <dgm:pt modelId="{B0004C4D-DDC8-4449-A7B5-F740EFE44140}" type="sibTrans" cxnId="{98E69B07-8478-4FDD-A20D-2A5C15BF34DF}">
      <dgm:prSet/>
      <dgm:spPr/>
      <dgm:t>
        <a:bodyPr/>
        <a:lstStyle/>
        <a:p>
          <a:endParaRPr lang="en-US"/>
        </a:p>
      </dgm:t>
    </dgm:pt>
    <dgm:pt modelId="{6F47FA75-6812-4A8A-A9CC-EFB88D118B23}">
      <dgm:prSet/>
      <dgm:spPr/>
      <dgm:t>
        <a:bodyPr/>
        <a:lstStyle/>
        <a:p>
          <a:r>
            <a:rPr lang="es-CL"/>
            <a:t>LIBRERÍA 		</a:t>
          </a:r>
          <a:r>
            <a:rPr lang="es-MX"/>
            <a:t>				                      </a:t>
          </a:r>
          <a:endParaRPr lang="en-US"/>
        </a:p>
      </dgm:t>
    </dgm:pt>
    <dgm:pt modelId="{8F4EF003-349D-4E9E-8DAE-9A66C4F920A0}" type="parTrans" cxnId="{77017B73-FD02-4CEE-BF30-8FB74887D680}">
      <dgm:prSet/>
      <dgm:spPr/>
      <dgm:t>
        <a:bodyPr/>
        <a:lstStyle/>
        <a:p>
          <a:endParaRPr lang="en-US"/>
        </a:p>
      </dgm:t>
    </dgm:pt>
    <dgm:pt modelId="{C5545998-DF5C-4596-A920-BBB635020183}" type="sibTrans" cxnId="{77017B73-FD02-4CEE-BF30-8FB74887D680}">
      <dgm:prSet/>
      <dgm:spPr/>
      <dgm:t>
        <a:bodyPr/>
        <a:lstStyle/>
        <a:p>
          <a:endParaRPr lang="en-US"/>
        </a:p>
      </dgm:t>
    </dgm:pt>
    <dgm:pt modelId="{CCCA5738-E1F5-4443-B7DB-D1BA5D29B8FC}" type="pres">
      <dgm:prSet presAssocID="{43D1D586-FE4D-49A7-81AB-AF7D79CD72D6}" presName="diagram" presStyleCnt="0">
        <dgm:presLayoutVars>
          <dgm:dir/>
          <dgm:resizeHandles val="exact"/>
        </dgm:presLayoutVars>
      </dgm:prSet>
      <dgm:spPr/>
    </dgm:pt>
    <dgm:pt modelId="{D05EBEE5-52EF-4950-8DFD-A9FC033FECF1}" type="pres">
      <dgm:prSet presAssocID="{28C2DDF4-DA8F-4EC8-B61C-39EF84ED4E04}" presName="node" presStyleLbl="node1" presStyleIdx="0" presStyleCnt="11">
        <dgm:presLayoutVars>
          <dgm:bulletEnabled val="1"/>
        </dgm:presLayoutVars>
      </dgm:prSet>
      <dgm:spPr/>
    </dgm:pt>
    <dgm:pt modelId="{6AE13AF0-B9C8-4D35-A127-C45621D53BBE}" type="pres">
      <dgm:prSet presAssocID="{08CC2387-1EA4-4907-AA46-98CEA21AEC69}" presName="sibTrans" presStyleCnt="0"/>
      <dgm:spPr/>
    </dgm:pt>
    <dgm:pt modelId="{0C35501D-01EC-4604-AD23-03000EDBAA87}" type="pres">
      <dgm:prSet presAssocID="{1F58598E-D470-4872-AC96-43DE2F8E55B3}" presName="node" presStyleLbl="node1" presStyleIdx="1" presStyleCnt="11">
        <dgm:presLayoutVars>
          <dgm:bulletEnabled val="1"/>
        </dgm:presLayoutVars>
      </dgm:prSet>
      <dgm:spPr/>
    </dgm:pt>
    <dgm:pt modelId="{3A6A98D9-545B-4FD7-9746-57F5DDF4C56A}" type="pres">
      <dgm:prSet presAssocID="{0EC4B77E-2DF3-4E73-A0AD-A5292AFE1879}" presName="sibTrans" presStyleCnt="0"/>
      <dgm:spPr/>
    </dgm:pt>
    <dgm:pt modelId="{6612ECC1-78AB-4635-A3D8-7CF13C2E94B4}" type="pres">
      <dgm:prSet presAssocID="{E9629742-5899-4C4D-9E67-7A6718AB8863}" presName="node" presStyleLbl="node1" presStyleIdx="2" presStyleCnt="11">
        <dgm:presLayoutVars>
          <dgm:bulletEnabled val="1"/>
        </dgm:presLayoutVars>
      </dgm:prSet>
      <dgm:spPr/>
    </dgm:pt>
    <dgm:pt modelId="{BB6DFF39-0983-45F3-8970-5D1DE2E5BB9C}" type="pres">
      <dgm:prSet presAssocID="{6F1A2732-44C3-4E03-948B-FDACD2E045C1}" presName="sibTrans" presStyleCnt="0"/>
      <dgm:spPr/>
    </dgm:pt>
    <dgm:pt modelId="{F90DC66C-EB6B-4D3F-9F03-183C1D29AC3A}" type="pres">
      <dgm:prSet presAssocID="{E6126EAC-FADC-42AD-848A-80EFA648E4B7}" presName="node" presStyleLbl="node1" presStyleIdx="3" presStyleCnt="11">
        <dgm:presLayoutVars>
          <dgm:bulletEnabled val="1"/>
        </dgm:presLayoutVars>
      </dgm:prSet>
      <dgm:spPr/>
    </dgm:pt>
    <dgm:pt modelId="{82D3AE40-C807-4E23-87DA-B7899D88791F}" type="pres">
      <dgm:prSet presAssocID="{BAFF2104-2B01-4F42-842F-FD60265E62E3}" presName="sibTrans" presStyleCnt="0"/>
      <dgm:spPr/>
    </dgm:pt>
    <dgm:pt modelId="{A4F98B15-D8C2-4275-BB3E-F7E06D9BA4C0}" type="pres">
      <dgm:prSet presAssocID="{2BD371F9-1CAB-4418-97C4-8D8986FAC4A6}" presName="node" presStyleLbl="node1" presStyleIdx="4" presStyleCnt="11">
        <dgm:presLayoutVars>
          <dgm:bulletEnabled val="1"/>
        </dgm:presLayoutVars>
      </dgm:prSet>
      <dgm:spPr/>
    </dgm:pt>
    <dgm:pt modelId="{190CCB35-28E5-49FB-A990-8A693B42EC3E}" type="pres">
      <dgm:prSet presAssocID="{0B9A430B-8DA8-4C6D-9AC6-FD37FFCF62D1}" presName="sibTrans" presStyleCnt="0"/>
      <dgm:spPr/>
    </dgm:pt>
    <dgm:pt modelId="{ADC6A929-E4F0-4A47-B460-7F6CBD1FB9DD}" type="pres">
      <dgm:prSet presAssocID="{1C00C450-BDFE-4190-B30C-2B6219E21FA1}" presName="node" presStyleLbl="node1" presStyleIdx="5" presStyleCnt="11">
        <dgm:presLayoutVars>
          <dgm:bulletEnabled val="1"/>
        </dgm:presLayoutVars>
      </dgm:prSet>
      <dgm:spPr/>
    </dgm:pt>
    <dgm:pt modelId="{7C1DF5BD-1CC6-4745-A2B4-5C1BC20908C6}" type="pres">
      <dgm:prSet presAssocID="{03876426-5414-4133-A721-E7BAB6C6B6F5}" presName="sibTrans" presStyleCnt="0"/>
      <dgm:spPr/>
    </dgm:pt>
    <dgm:pt modelId="{6814EF80-9B32-4970-BABC-2ACB3537C820}" type="pres">
      <dgm:prSet presAssocID="{73DF222F-A918-4BB8-8E7B-3B9A36F57D79}" presName="node" presStyleLbl="node1" presStyleIdx="6" presStyleCnt="11">
        <dgm:presLayoutVars>
          <dgm:bulletEnabled val="1"/>
        </dgm:presLayoutVars>
      </dgm:prSet>
      <dgm:spPr/>
    </dgm:pt>
    <dgm:pt modelId="{068679B3-576A-4162-85E6-4D6C977E70A3}" type="pres">
      <dgm:prSet presAssocID="{33A770DE-4A42-4DDD-A453-CCC5FEF11BFC}" presName="sibTrans" presStyleCnt="0"/>
      <dgm:spPr/>
    </dgm:pt>
    <dgm:pt modelId="{F0D2D86D-828E-44BA-B541-EBC03FBE09D3}" type="pres">
      <dgm:prSet presAssocID="{BDF68B07-6B7B-4A63-8D9F-30F386F06E84}" presName="node" presStyleLbl="node1" presStyleIdx="7" presStyleCnt="11">
        <dgm:presLayoutVars>
          <dgm:bulletEnabled val="1"/>
        </dgm:presLayoutVars>
      </dgm:prSet>
      <dgm:spPr/>
    </dgm:pt>
    <dgm:pt modelId="{9BB8C3A7-DCD3-4DDE-9236-C980CA3F6DA3}" type="pres">
      <dgm:prSet presAssocID="{CF9C3301-AD04-4DD8-9158-E99763674096}" presName="sibTrans" presStyleCnt="0"/>
      <dgm:spPr/>
    </dgm:pt>
    <dgm:pt modelId="{17A79877-9873-46D6-821A-B81D1F2E93E1}" type="pres">
      <dgm:prSet presAssocID="{381B4FCF-9CB6-482E-B26F-7C445FAE3083}" presName="node" presStyleLbl="node1" presStyleIdx="8" presStyleCnt="11">
        <dgm:presLayoutVars>
          <dgm:bulletEnabled val="1"/>
        </dgm:presLayoutVars>
      </dgm:prSet>
      <dgm:spPr/>
    </dgm:pt>
    <dgm:pt modelId="{409846A5-CDD0-49C1-90C8-3B0FF67037BC}" type="pres">
      <dgm:prSet presAssocID="{8801A42E-E665-478E-8458-24A1E8FDBE76}" presName="sibTrans" presStyleCnt="0"/>
      <dgm:spPr/>
    </dgm:pt>
    <dgm:pt modelId="{AB444492-332A-429C-AE16-5FEB3CF308F3}" type="pres">
      <dgm:prSet presAssocID="{C02ED751-B9AA-44E3-B715-D8CA4B6BFB4C}" presName="node" presStyleLbl="node1" presStyleIdx="9" presStyleCnt="11">
        <dgm:presLayoutVars>
          <dgm:bulletEnabled val="1"/>
        </dgm:presLayoutVars>
      </dgm:prSet>
      <dgm:spPr/>
    </dgm:pt>
    <dgm:pt modelId="{67FA86A3-CF28-4231-A8C1-6E92F534818A}" type="pres">
      <dgm:prSet presAssocID="{B0004C4D-DDC8-4449-A7B5-F740EFE44140}" presName="sibTrans" presStyleCnt="0"/>
      <dgm:spPr/>
    </dgm:pt>
    <dgm:pt modelId="{9C56736C-8104-4C3F-ABF4-132CBF5CC7AD}" type="pres">
      <dgm:prSet presAssocID="{6F47FA75-6812-4A8A-A9CC-EFB88D118B2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8E69B07-8478-4FDD-A20D-2A5C15BF34DF}" srcId="{43D1D586-FE4D-49A7-81AB-AF7D79CD72D6}" destId="{C02ED751-B9AA-44E3-B715-D8CA4B6BFB4C}" srcOrd="9" destOrd="0" parTransId="{199FDC70-2F77-4DB9-8413-28AD296D7349}" sibTransId="{B0004C4D-DDC8-4449-A7B5-F740EFE44140}"/>
    <dgm:cxn modelId="{E4BD860B-BF91-4CCC-8AF4-9C04076DABD5}" type="presOf" srcId="{1F58598E-D470-4872-AC96-43DE2F8E55B3}" destId="{0C35501D-01EC-4604-AD23-03000EDBAA87}" srcOrd="0" destOrd="0" presId="urn:microsoft.com/office/officeart/2005/8/layout/default"/>
    <dgm:cxn modelId="{D50FDE1A-0119-4065-827C-0ED8C34A1BB0}" type="presOf" srcId="{73DF222F-A918-4BB8-8E7B-3B9A36F57D79}" destId="{6814EF80-9B32-4970-BABC-2ACB3537C820}" srcOrd="0" destOrd="0" presId="urn:microsoft.com/office/officeart/2005/8/layout/default"/>
    <dgm:cxn modelId="{2422B32C-11E7-4362-A713-FC48E3BED170}" srcId="{43D1D586-FE4D-49A7-81AB-AF7D79CD72D6}" destId="{73DF222F-A918-4BB8-8E7B-3B9A36F57D79}" srcOrd="6" destOrd="0" parTransId="{3FC4140F-5920-47FA-88E3-EBCE47DF7859}" sibTransId="{33A770DE-4A42-4DDD-A453-CCC5FEF11BFC}"/>
    <dgm:cxn modelId="{7B8C8E5B-4A88-4403-ADF8-7CFC1AAFE35B}" srcId="{43D1D586-FE4D-49A7-81AB-AF7D79CD72D6}" destId="{E9629742-5899-4C4D-9E67-7A6718AB8863}" srcOrd="2" destOrd="0" parTransId="{6BC8494A-4A3C-426A-9B26-F189A8682D48}" sibTransId="{6F1A2732-44C3-4E03-948B-FDACD2E045C1}"/>
    <dgm:cxn modelId="{38714243-FC94-432C-8273-67758604940E}" srcId="{43D1D586-FE4D-49A7-81AB-AF7D79CD72D6}" destId="{1F58598E-D470-4872-AC96-43DE2F8E55B3}" srcOrd="1" destOrd="0" parTransId="{B638A1F4-C98D-46F3-8EA8-378A42B8A67B}" sibTransId="{0EC4B77E-2DF3-4E73-A0AD-A5292AFE1879}"/>
    <dgm:cxn modelId="{224DDC67-70E6-4CF0-99F5-7BEDF7380619}" srcId="{43D1D586-FE4D-49A7-81AB-AF7D79CD72D6}" destId="{BDF68B07-6B7B-4A63-8D9F-30F386F06E84}" srcOrd="7" destOrd="0" parTransId="{41A4EDD6-E4A2-49F6-BEDF-9AB50A9A63B3}" sibTransId="{CF9C3301-AD04-4DD8-9158-E99763674096}"/>
    <dgm:cxn modelId="{20867249-1BDE-4540-9B97-36AA55D2DE3D}" type="presOf" srcId="{BDF68B07-6B7B-4A63-8D9F-30F386F06E84}" destId="{F0D2D86D-828E-44BA-B541-EBC03FBE09D3}" srcOrd="0" destOrd="0" presId="urn:microsoft.com/office/officeart/2005/8/layout/default"/>
    <dgm:cxn modelId="{40FA2252-2488-405B-9A5A-016BA0820031}" srcId="{43D1D586-FE4D-49A7-81AB-AF7D79CD72D6}" destId="{28C2DDF4-DA8F-4EC8-B61C-39EF84ED4E04}" srcOrd="0" destOrd="0" parTransId="{8C693FB0-26F2-4EE4-8139-BAC0B86D9575}" sibTransId="{08CC2387-1EA4-4907-AA46-98CEA21AEC69}"/>
    <dgm:cxn modelId="{77017B73-FD02-4CEE-BF30-8FB74887D680}" srcId="{43D1D586-FE4D-49A7-81AB-AF7D79CD72D6}" destId="{6F47FA75-6812-4A8A-A9CC-EFB88D118B23}" srcOrd="10" destOrd="0" parTransId="{8F4EF003-349D-4E9E-8DAE-9A66C4F920A0}" sibTransId="{C5545998-DF5C-4596-A920-BBB635020183}"/>
    <dgm:cxn modelId="{F62ED259-0877-4256-85A5-67D9F0D402C4}" type="presOf" srcId="{381B4FCF-9CB6-482E-B26F-7C445FAE3083}" destId="{17A79877-9873-46D6-821A-B81D1F2E93E1}" srcOrd="0" destOrd="0" presId="urn:microsoft.com/office/officeart/2005/8/layout/default"/>
    <dgm:cxn modelId="{0F50A97C-443B-4CCB-ACEF-AABEEFC9668E}" srcId="{43D1D586-FE4D-49A7-81AB-AF7D79CD72D6}" destId="{381B4FCF-9CB6-482E-B26F-7C445FAE3083}" srcOrd="8" destOrd="0" parTransId="{BC5C1703-35BF-42EA-AB4A-BBD1AF7B2F9C}" sibTransId="{8801A42E-E665-478E-8458-24A1E8FDBE76}"/>
    <dgm:cxn modelId="{B896F282-E92F-4C71-881A-208C0C325199}" type="presOf" srcId="{2BD371F9-1CAB-4418-97C4-8D8986FAC4A6}" destId="{A4F98B15-D8C2-4275-BB3E-F7E06D9BA4C0}" srcOrd="0" destOrd="0" presId="urn:microsoft.com/office/officeart/2005/8/layout/default"/>
    <dgm:cxn modelId="{10384897-9284-41EF-817F-F51B438D83F4}" type="presOf" srcId="{E6126EAC-FADC-42AD-848A-80EFA648E4B7}" destId="{F90DC66C-EB6B-4D3F-9F03-183C1D29AC3A}" srcOrd="0" destOrd="0" presId="urn:microsoft.com/office/officeart/2005/8/layout/default"/>
    <dgm:cxn modelId="{5855899D-8E0C-4EBC-984E-3FA672D24B8D}" type="presOf" srcId="{6F47FA75-6812-4A8A-A9CC-EFB88D118B23}" destId="{9C56736C-8104-4C3F-ABF4-132CBF5CC7AD}" srcOrd="0" destOrd="0" presId="urn:microsoft.com/office/officeart/2005/8/layout/default"/>
    <dgm:cxn modelId="{087FCBA1-2182-43F8-96CA-61EBA13AA1C0}" type="presOf" srcId="{28C2DDF4-DA8F-4EC8-B61C-39EF84ED4E04}" destId="{D05EBEE5-52EF-4950-8DFD-A9FC033FECF1}" srcOrd="0" destOrd="0" presId="urn:microsoft.com/office/officeart/2005/8/layout/default"/>
    <dgm:cxn modelId="{F6C262A3-B466-4C11-AD01-D9559C8B8676}" srcId="{43D1D586-FE4D-49A7-81AB-AF7D79CD72D6}" destId="{1C00C450-BDFE-4190-B30C-2B6219E21FA1}" srcOrd="5" destOrd="0" parTransId="{CA45324E-B67C-4E9E-977E-ED9D56CA901E}" sibTransId="{03876426-5414-4133-A721-E7BAB6C6B6F5}"/>
    <dgm:cxn modelId="{550AB3B2-2AAD-4EC8-A460-C35CDFDE3CD3}" type="presOf" srcId="{1C00C450-BDFE-4190-B30C-2B6219E21FA1}" destId="{ADC6A929-E4F0-4A47-B460-7F6CBD1FB9DD}" srcOrd="0" destOrd="0" presId="urn:microsoft.com/office/officeart/2005/8/layout/default"/>
    <dgm:cxn modelId="{AE47D4C2-36C9-41BB-B152-69BB9166ABD1}" type="presOf" srcId="{43D1D586-FE4D-49A7-81AB-AF7D79CD72D6}" destId="{CCCA5738-E1F5-4443-B7DB-D1BA5D29B8FC}" srcOrd="0" destOrd="0" presId="urn:microsoft.com/office/officeart/2005/8/layout/default"/>
    <dgm:cxn modelId="{5BB38ECC-1324-4BFC-8E3D-EB9401FC41FB}" srcId="{43D1D586-FE4D-49A7-81AB-AF7D79CD72D6}" destId="{E6126EAC-FADC-42AD-848A-80EFA648E4B7}" srcOrd="3" destOrd="0" parTransId="{BBEEA176-331A-493B-B605-8210EF597C54}" sibTransId="{BAFF2104-2B01-4F42-842F-FD60265E62E3}"/>
    <dgm:cxn modelId="{BB87AFDB-66D0-4E07-ADA1-75B73804BFDE}" type="presOf" srcId="{C02ED751-B9AA-44E3-B715-D8CA4B6BFB4C}" destId="{AB444492-332A-429C-AE16-5FEB3CF308F3}" srcOrd="0" destOrd="0" presId="urn:microsoft.com/office/officeart/2005/8/layout/default"/>
    <dgm:cxn modelId="{3DABB0E2-E7DF-4445-82CD-87025C245816}" type="presOf" srcId="{E9629742-5899-4C4D-9E67-7A6718AB8863}" destId="{6612ECC1-78AB-4635-A3D8-7CF13C2E94B4}" srcOrd="0" destOrd="0" presId="urn:microsoft.com/office/officeart/2005/8/layout/default"/>
    <dgm:cxn modelId="{831664E4-3C56-4935-920A-72E6A9A94215}" srcId="{43D1D586-FE4D-49A7-81AB-AF7D79CD72D6}" destId="{2BD371F9-1CAB-4418-97C4-8D8986FAC4A6}" srcOrd="4" destOrd="0" parTransId="{FCFABF06-0C37-4595-9FCD-CBF2B6B589C5}" sibTransId="{0B9A430B-8DA8-4C6D-9AC6-FD37FFCF62D1}"/>
    <dgm:cxn modelId="{1A112975-AF30-4D96-9670-3A7FD6232C5A}" type="presParOf" srcId="{CCCA5738-E1F5-4443-B7DB-D1BA5D29B8FC}" destId="{D05EBEE5-52EF-4950-8DFD-A9FC033FECF1}" srcOrd="0" destOrd="0" presId="urn:microsoft.com/office/officeart/2005/8/layout/default"/>
    <dgm:cxn modelId="{EB93F161-FCBD-4F44-8000-52433C0C9FFE}" type="presParOf" srcId="{CCCA5738-E1F5-4443-B7DB-D1BA5D29B8FC}" destId="{6AE13AF0-B9C8-4D35-A127-C45621D53BBE}" srcOrd="1" destOrd="0" presId="urn:microsoft.com/office/officeart/2005/8/layout/default"/>
    <dgm:cxn modelId="{DD1BA68B-D181-4600-8AF5-E0A0AF7C437B}" type="presParOf" srcId="{CCCA5738-E1F5-4443-B7DB-D1BA5D29B8FC}" destId="{0C35501D-01EC-4604-AD23-03000EDBAA87}" srcOrd="2" destOrd="0" presId="urn:microsoft.com/office/officeart/2005/8/layout/default"/>
    <dgm:cxn modelId="{E9A0A63D-5AF6-4482-9E92-F2EBBD120021}" type="presParOf" srcId="{CCCA5738-E1F5-4443-B7DB-D1BA5D29B8FC}" destId="{3A6A98D9-545B-4FD7-9746-57F5DDF4C56A}" srcOrd="3" destOrd="0" presId="urn:microsoft.com/office/officeart/2005/8/layout/default"/>
    <dgm:cxn modelId="{A557EEFB-AE43-4DFB-A5E7-F9673AC31865}" type="presParOf" srcId="{CCCA5738-E1F5-4443-B7DB-D1BA5D29B8FC}" destId="{6612ECC1-78AB-4635-A3D8-7CF13C2E94B4}" srcOrd="4" destOrd="0" presId="urn:microsoft.com/office/officeart/2005/8/layout/default"/>
    <dgm:cxn modelId="{865F34EB-A798-40A8-B0CC-2361055CEBCB}" type="presParOf" srcId="{CCCA5738-E1F5-4443-B7DB-D1BA5D29B8FC}" destId="{BB6DFF39-0983-45F3-8970-5D1DE2E5BB9C}" srcOrd="5" destOrd="0" presId="urn:microsoft.com/office/officeart/2005/8/layout/default"/>
    <dgm:cxn modelId="{8A2BA037-2665-4093-924A-97FDAAD4ECD0}" type="presParOf" srcId="{CCCA5738-E1F5-4443-B7DB-D1BA5D29B8FC}" destId="{F90DC66C-EB6B-4D3F-9F03-183C1D29AC3A}" srcOrd="6" destOrd="0" presId="urn:microsoft.com/office/officeart/2005/8/layout/default"/>
    <dgm:cxn modelId="{A0E86693-A4C5-41D3-A9F0-F7669C4E8851}" type="presParOf" srcId="{CCCA5738-E1F5-4443-B7DB-D1BA5D29B8FC}" destId="{82D3AE40-C807-4E23-87DA-B7899D88791F}" srcOrd="7" destOrd="0" presId="urn:microsoft.com/office/officeart/2005/8/layout/default"/>
    <dgm:cxn modelId="{4684E0AD-9B4E-4D49-AE37-97CDE9B99ED9}" type="presParOf" srcId="{CCCA5738-E1F5-4443-B7DB-D1BA5D29B8FC}" destId="{A4F98B15-D8C2-4275-BB3E-F7E06D9BA4C0}" srcOrd="8" destOrd="0" presId="urn:microsoft.com/office/officeart/2005/8/layout/default"/>
    <dgm:cxn modelId="{EF11ADD8-41A4-4D2F-8C67-693FC601651C}" type="presParOf" srcId="{CCCA5738-E1F5-4443-B7DB-D1BA5D29B8FC}" destId="{190CCB35-28E5-49FB-A990-8A693B42EC3E}" srcOrd="9" destOrd="0" presId="urn:microsoft.com/office/officeart/2005/8/layout/default"/>
    <dgm:cxn modelId="{923D7D08-77B4-4BFD-BD07-9242B96A1B83}" type="presParOf" srcId="{CCCA5738-E1F5-4443-B7DB-D1BA5D29B8FC}" destId="{ADC6A929-E4F0-4A47-B460-7F6CBD1FB9DD}" srcOrd="10" destOrd="0" presId="urn:microsoft.com/office/officeart/2005/8/layout/default"/>
    <dgm:cxn modelId="{18817FA7-85DC-4F35-9434-486A2FDCD352}" type="presParOf" srcId="{CCCA5738-E1F5-4443-B7DB-D1BA5D29B8FC}" destId="{7C1DF5BD-1CC6-4745-A2B4-5C1BC20908C6}" srcOrd="11" destOrd="0" presId="urn:microsoft.com/office/officeart/2005/8/layout/default"/>
    <dgm:cxn modelId="{4E0313F5-92D0-463A-9B5B-840228FBEBEA}" type="presParOf" srcId="{CCCA5738-E1F5-4443-B7DB-D1BA5D29B8FC}" destId="{6814EF80-9B32-4970-BABC-2ACB3537C820}" srcOrd="12" destOrd="0" presId="urn:microsoft.com/office/officeart/2005/8/layout/default"/>
    <dgm:cxn modelId="{0514921E-7341-4270-895E-9B4F28E36D12}" type="presParOf" srcId="{CCCA5738-E1F5-4443-B7DB-D1BA5D29B8FC}" destId="{068679B3-576A-4162-85E6-4D6C977E70A3}" srcOrd="13" destOrd="0" presId="urn:microsoft.com/office/officeart/2005/8/layout/default"/>
    <dgm:cxn modelId="{22D2C377-C93C-480A-80EF-E1753A66760A}" type="presParOf" srcId="{CCCA5738-E1F5-4443-B7DB-D1BA5D29B8FC}" destId="{F0D2D86D-828E-44BA-B541-EBC03FBE09D3}" srcOrd="14" destOrd="0" presId="urn:microsoft.com/office/officeart/2005/8/layout/default"/>
    <dgm:cxn modelId="{418B0EBE-CF10-4DE9-8A17-5BE7DF096FDF}" type="presParOf" srcId="{CCCA5738-E1F5-4443-B7DB-D1BA5D29B8FC}" destId="{9BB8C3A7-DCD3-4DDE-9236-C980CA3F6DA3}" srcOrd="15" destOrd="0" presId="urn:microsoft.com/office/officeart/2005/8/layout/default"/>
    <dgm:cxn modelId="{E17FFB48-0F92-4735-9667-51246ACAC05B}" type="presParOf" srcId="{CCCA5738-E1F5-4443-B7DB-D1BA5D29B8FC}" destId="{17A79877-9873-46D6-821A-B81D1F2E93E1}" srcOrd="16" destOrd="0" presId="urn:microsoft.com/office/officeart/2005/8/layout/default"/>
    <dgm:cxn modelId="{A38FB556-A6EC-4FC4-873C-AD99E9C3469D}" type="presParOf" srcId="{CCCA5738-E1F5-4443-B7DB-D1BA5D29B8FC}" destId="{409846A5-CDD0-49C1-90C8-3B0FF67037BC}" srcOrd="17" destOrd="0" presId="urn:microsoft.com/office/officeart/2005/8/layout/default"/>
    <dgm:cxn modelId="{E9041339-BA57-49AA-A689-6AC14C3B3C56}" type="presParOf" srcId="{CCCA5738-E1F5-4443-B7DB-D1BA5D29B8FC}" destId="{AB444492-332A-429C-AE16-5FEB3CF308F3}" srcOrd="18" destOrd="0" presId="urn:microsoft.com/office/officeart/2005/8/layout/default"/>
    <dgm:cxn modelId="{54FAADF9-E0D1-4529-ABA3-4474462539CE}" type="presParOf" srcId="{CCCA5738-E1F5-4443-B7DB-D1BA5D29B8FC}" destId="{67FA86A3-CF28-4231-A8C1-6E92F534818A}" srcOrd="19" destOrd="0" presId="urn:microsoft.com/office/officeart/2005/8/layout/default"/>
    <dgm:cxn modelId="{D42BA2F4-E8A0-4FF0-BB0B-1A16C0D0A5FE}" type="presParOf" srcId="{CCCA5738-E1F5-4443-B7DB-D1BA5D29B8FC}" destId="{9C56736C-8104-4C3F-ABF4-132CBF5CC7A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BD17B-E33C-48A9-AD1A-3E83019B97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1F66C-3936-413C-8EB3-25049F02B79B}">
      <dgm:prSet/>
      <dgm:spPr/>
      <dgm:t>
        <a:bodyPr/>
        <a:lstStyle/>
        <a:p>
          <a:r>
            <a:rPr lang="es-MX"/>
            <a:t>MODULO DE COMUNICACIONES	LIRMI      </a:t>
          </a:r>
          <a:endParaRPr lang="en-US"/>
        </a:p>
      </dgm:t>
    </dgm:pt>
    <dgm:pt modelId="{9E7180B5-CEDA-4896-BFA1-1D354555E9CE}" type="parTrans" cxnId="{BBF23E53-51AE-4C57-8B87-A0ACAF2B6975}">
      <dgm:prSet/>
      <dgm:spPr/>
      <dgm:t>
        <a:bodyPr/>
        <a:lstStyle/>
        <a:p>
          <a:endParaRPr lang="en-US"/>
        </a:p>
      </dgm:t>
    </dgm:pt>
    <dgm:pt modelId="{978A07EF-7D47-4868-B9FF-0AC59098EA6E}" type="sibTrans" cxnId="{BBF23E53-51AE-4C57-8B87-A0ACAF2B6975}">
      <dgm:prSet/>
      <dgm:spPr/>
      <dgm:t>
        <a:bodyPr/>
        <a:lstStyle/>
        <a:p>
          <a:endParaRPr lang="en-US"/>
        </a:p>
      </dgm:t>
    </dgm:pt>
    <dgm:pt modelId="{837BC668-A91C-40FD-A6B5-D473B39CC1F0}">
      <dgm:prSet/>
      <dgm:spPr/>
      <dgm:t>
        <a:bodyPr/>
        <a:lstStyle/>
        <a:p>
          <a:r>
            <a:rPr lang="es-MX"/>
            <a:t>INTERNET ALUMNOS						         </a:t>
          </a:r>
          <a:endParaRPr lang="en-US"/>
        </a:p>
      </dgm:t>
    </dgm:pt>
    <dgm:pt modelId="{8E029E90-517D-4A74-95AD-39BA050AD784}" type="parTrans" cxnId="{0075469D-10BC-4B23-83BD-B0CAD1F0B557}">
      <dgm:prSet/>
      <dgm:spPr/>
      <dgm:t>
        <a:bodyPr/>
        <a:lstStyle/>
        <a:p>
          <a:endParaRPr lang="en-US"/>
        </a:p>
      </dgm:t>
    </dgm:pt>
    <dgm:pt modelId="{D8046D9B-7975-4F2F-91AF-25EE04EACDD1}" type="sibTrans" cxnId="{0075469D-10BC-4B23-83BD-B0CAD1F0B557}">
      <dgm:prSet/>
      <dgm:spPr/>
      <dgm:t>
        <a:bodyPr/>
        <a:lstStyle/>
        <a:p>
          <a:endParaRPr lang="en-US"/>
        </a:p>
      </dgm:t>
    </dgm:pt>
    <dgm:pt modelId="{A74896B2-613B-46A6-8B48-7814F0103EAD}">
      <dgm:prSet/>
      <dgm:spPr/>
      <dgm:t>
        <a:bodyPr/>
        <a:lstStyle/>
        <a:p>
          <a:r>
            <a:rPr lang="es-MX"/>
            <a:t>SERVICIOS ATE	 (CAPACITACION Y CPECH)	               </a:t>
          </a:r>
          <a:endParaRPr lang="en-US"/>
        </a:p>
      </dgm:t>
    </dgm:pt>
    <dgm:pt modelId="{3AF97D9C-6C59-4081-A267-CA35CD647A3A}" type="parTrans" cxnId="{E54BE331-BC00-4ABE-8F50-7DC9D9D67A85}">
      <dgm:prSet/>
      <dgm:spPr/>
      <dgm:t>
        <a:bodyPr/>
        <a:lstStyle/>
        <a:p>
          <a:endParaRPr lang="en-US"/>
        </a:p>
      </dgm:t>
    </dgm:pt>
    <dgm:pt modelId="{9DA2578A-6BDE-4B3B-9333-22938C0045DF}" type="sibTrans" cxnId="{E54BE331-BC00-4ABE-8F50-7DC9D9D67A85}">
      <dgm:prSet/>
      <dgm:spPr/>
      <dgm:t>
        <a:bodyPr/>
        <a:lstStyle/>
        <a:p>
          <a:endParaRPr lang="en-US"/>
        </a:p>
      </dgm:t>
    </dgm:pt>
    <dgm:pt modelId="{12D567C0-2770-4405-91C4-AA5D32C3E6E0}">
      <dgm:prSet/>
      <dgm:spPr/>
      <dgm:t>
        <a:bodyPr/>
        <a:lstStyle/>
        <a:p>
          <a:r>
            <a:rPr lang="es-MX"/>
            <a:t>AGENDAS ALUMNOS						         </a:t>
          </a:r>
          <a:endParaRPr lang="en-US"/>
        </a:p>
      </dgm:t>
    </dgm:pt>
    <dgm:pt modelId="{A2A75474-109C-4606-869B-614B8294A163}" type="parTrans" cxnId="{3077B8E2-5A44-449C-B906-86AB5B2E9134}">
      <dgm:prSet/>
      <dgm:spPr/>
      <dgm:t>
        <a:bodyPr/>
        <a:lstStyle/>
        <a:p>
          <a:endParaRPr lang="en-US"/>
        </a:p>
      </dgm:t>
    </dgm:pt>
    <dgm:pt modelId="{A2361C1E-4D3F-4677-A38E-D797376EF6EE}" type="sibTrans" cxnId="{3077B8E2-5A44-449C-B906-86AB5B2E9134}">
      <dgm:prSet/>
      <dgm:spPr/>
      <dgm:t>
        <a:bodyPr/>
        <a:lstStyle/>
        <a:p>
          <a:endParaRPr lang="en-US"/>
        </a:p>
      </dgm:t>
    </dgm:pt>
    <dgm:pt modelId="{8C3EA29C-A402-4D6A-AD3D-6EFFC2070FFF}">
      <dgm:prSet/>
      <dgm:spPr/>
      <dgm:t>
        <a:bodyPr/>
        <a:lstStyle/>
        <a:p>
          <a:r>
            <a:rPr lang="es-MX"/>
            <a:t>TRASLADO DE ALUMNOS (ACTIVIDADES FUERA DEL COLEGIO)</a:t>
          </a:r>
          <a:endParaRPr lang="en-US"/>
        </a:p>
      </dgm:t>
    </dgm:pt>
    <dgm:pt modelId="{771B64C5-3EF3-4D24-93CB-F0F3BF4CEBB5}" type="parTrans" cxnId="{59EBCED5-F074-4DAC-99EB-F5EEB60785B3}">
      <dgm:prSet/>
      <dgm:spPr/>
      <dgm:t>
        <a:bodyPr/>
        <a:lstStyle/>
        <a:p>
          <a:endParaRPr lang="en-US"/>
        </a:p>
      </dgm:t>
    </dgm:pt>
    <dgm:pt modelId="{5E6B4226-EA0E-44BC-AFE4-46E5648B7579}" type="sibTrans" cxnId="{59EBCED5-F074-4DAC-99EB-F5EEB60785B3}">
      <dgm:prSet/>
      <dgm:spPr/>
      <dgm:t>
        <a:bodyPr/>
        <a:lstStyle/>
        <a:p>
          <a:endParaRPr lang="en-US"/>
        </a:p>
      </dgm:t>
    </dgm:pt>
    <dgm:pt modelId="{699B35F0-0BA9-447D-ADAE-16D69D40DFAD}">
      <dgm:prSet/>
      <dgm:spPr/>
      <dgm:t>
        <a:bodyPr/>
        <a:lstStyle/>
        <a:p>
          <a:r>
            <a:rPr lang="es-CL"/>
            <a:t>ALIMENTACION DE ACTIVIDADES					                    </a:t>
          </a:r>
          <a:endParaRPr lang="en-US"/>
        </a:p>
      </dgm:t>
    </dgm:pt>
    <dgm:pt modelId="{CC32DBA1-1E65-4BC6-AEA5-3F9F425E9258}" type="parTrans" cxnId="{DFC62DC3-97BA-4EF0-94D7-FF2179698ECE}">
      <dgm:prSet/>
      <dgm:spPr/>
      <dgm:t>
        <a:bodyPr/>
        <a:lstStyle/>
        <a:p>
          <a:endParaRPr lang="en-US"/>
        </a:p>
      </dgm:t>
    </dgm:pt>
    <dgm:pt modelId="{EAA718FE-7254-4FA9-BDF7-2DC31E69A7FB}" type="sibTrans" cxnId="{DFC62DC3-97BA-4EF0-94D7-FF2179698ECE}">
      <dgm:prSet/>
      <dgm:spPr/>
      <dgm:t>
        <a:bodyPr/>
        <a:lstStyle/>
        <a:p>
          <a:endParaRPr lang="en-US"/>
        </a:p>
      </dgm:t>
    </dgm:pt>
    <dgm:pt modelId="{A84A8F94-2B44-435E-8154-E1697F7B7C0B}">
      <dgm:prSet/>
      <dgm:spPr/>
      <dgm:t>
        <a:bodyPr/>
        <a:lstStyle/>
        <a:p>
          <a:r>
            <a:rPr lang="es-CL" dirty="0"/>
            <a:t>RETIRO DE ALUMNOS										</a:t>
          </a:r>
          <a:endParaRPr lang="en-US" dirty="0"/>
        </a:p>
      </dgm:t>
    </dgm:pt>
    <dgm:pt modelId="{9BCBD4D8-3C94-4C37-A1D6-C6A0D176339F}" type="parTrans" cxnId="{A4EB7221-6BF8-4097-BE64-80E8BD279AEE}">
      <dgm:prSet/>
      <dgm:spPr/>
      <dgm:t>
        <a:bodyPr/>
        <a:lstStyle/>
        <a:p>
          <a:endParaRPr lang="en-US"/>
        </a:p>
      </dgm:t>
    </dgm:pt>
    <dgm:pt modelId="{CCB48ADA-0F8D-4CE2-AA01-135405E4FE9D}" type="sibTrans" cxnId="{A4EB7221-6BF8-4097-BE64-80E8BD279AEE}">
      <dgm:prSet/>
      <dgm:spPr/>
      <dgm:t>
        <a:bodyPr/>
        <a:lstStyle/>
        <a:p>
          <a:endParaRPr lang="en-US"/>
        </a:p>
      </dgm:t>
    </dgm:pt>
    <dgm:pt modelId="{C2911EC2-8BC9-4610-803D-33451E2B8BE2}">
      <dgm:prSet/>
      <dgm:spPr/>
      <dgm:t>
        <a:bodyPr/>
        <a:lstStyle/>
        <a:p>
          <a:r>
            <a:rPr lang="es-CL"/>
            <a:t>ENCUENTRO CON CRISTO</a:t>
          </a:r>
          <a:endParaRPr lang="en-US"/>
        </a:p>
      </dgm:t>
    </dgm:pt>
    <dgm:pt modelId="{58B02150-2973-4C96-8E56-C71FFF931223}" type="parTrans" cxnId="{D60CEE11-2E6F-48F2-9043-44966ADE72E4}">
      <dgm:prSet/>
      <dgm:spPr/>
      <dgm:t>
        <a:bodyPr/>
        <a:lstStyle/>
        <a:p>
          <a:endParaRPr lang="en-US"/>
        </a:p>
      </dgm:t>
    </dgm:pt>
    <dgm:pt modelId="{A18BD065-AAAE-4472-8160-85612ABD1A63}" type="sibTrans" cxnId="{D60CEE11-2E6F-48F2-9043-44966ADE72E4}">
      <dgm:prSet/>
      <dgm:spPr/>
      <dgm:t>
        <a:bodyPr/>
        <a:lstStyle/>
        <a:p>
          <a:endParaRPr lang="en-US"/>
        </a:p>
      </dgm:t>
    </dgm:pt>
    <dgm:pt modelId="{1534F42C-AEE0-4371-970A-76E4F10D270B}">
      <dgm:prSet/>
      <dgm:spPr/>
      <dgm:t>
        <a:bodyPr/>
        <a:lstStyle/>
        <a:p>
          <a:r>
            <a:rPr lang="es-CL"/>
            <a:t>JORNADAS DE FORMACIÓN	(ALUMNOS Y APODERADOS)</a:t>
          </a:r>
          <a:endParaRPr lang="en-US"/>
        </a:p>
      </dgm:t>
    </dgm:pt>
    <dgm:pt modelId="{6601FE82-9F63-40D7-965C-76C23C133203}" type="parTrans" cxnId="{CA4A9F3F-61D9-4AE9-8138-D9748904A825}">
      <dgm:prSet/>
      <dgm:spPr/>
      <dgm:t>
        <a:bodyPr/>
        <a:lstStyle/>
        <a:p>
          <a:endParaRPr lang="en-US"/>
        </a:p>
      </dgm:t>
    </dgm:pt>
    <dgm:pt modelId="{C2FD5D64-DBC3-452D-9573-BC54F7212BEF}" type="sibTrans" cxnId="{CA4A9F3F-61D9-4AE9-8138-D9748904A825}">
      <dgm:prSet/>
      <dgm:spPr/>
      <dgm:t>
        <a:bodyPr/>
        <a:lstStyle/>
        <a:p>
          <a:endParaRPr lang="en-US"/>
        </a:p>
      </dgm:t>
    </dgm:pt>
    <dgm:pt modelId="{06FCDEB1-210B-4A31-AEC1-DF938C467205}">
      <dgm:prSet/>
      <dgm:spPr/>
      <dgm:t>
        <a:bodyPr/>
        <a:lstStyle/>
        <a:p>
          <a:r>
            <a:rPr lang="es-CL"/>
            <a:t>CAPACITACIÓN DEL PERSONAL DEL COLEGIO										     </a:t>
          </a:r>
          <a:endParaRPr lang="en-US"/>
        </a:p>
      </dgm:t>
    </dgm:pt>
    <dgm:pt modelId="{C143270B-88DE-4F77-B62D-B6D4DADF9A86}" type="parTrans" cxnId="{07A59517-1389-4DB6-B957-FF0BCECF6287}">
      <dgm:prSet/>
      <dgm:spPr/>
      <dgm:t>
        <a:bodyPr/>
        <a:lstStyle/>
        <a:p>
          <a:endParaRPr lang="en-US"/>
        </a:p>
      </dgm:t>
    </dgm:pt>
    <dgm:pt modelId="{6F03A318-7225-40E9-946D-F1A01C90EB48}" type="sibTrans" cxnId="{07A59517-1389-4DB6-B957-FF0BCECF6287}">
      <dgm:prSet/>
      <dgm:spPr/>
      <dgm:t>
        <a:bodyPr/>
        <a:lstStyle/>
        <a:p>
          <a:endParaRPr lang="en-US"/>
        </a:p>
      </dgm:t>
    </dgm:pt>
    <dgm:pt modelId="{4107EE29-F43B-47B4-86B2-C80A901DA9AF}">
      <dgm:prSet/>
      <dgm:spPr/>
      <dgm:t>
        <a:bodyPr/>
        <a:lstStyle/>
        <a:p>
          <a:r>
            <a:rPr lang="es-CL"/>
            <a:t>LIBRERÍA </a:t>
          </a:r>
          <a:endParaRPr lang="en-US"/>
        </a:p>
      </dgm:t>
    </dgm:pt>
    <dgm:pt modelId="{D55618A6-6A74-4F1D-90F2-8A1B8E15D05C}" type="parTrans" cxnId="{D95C338A-B54B-4FE0-9C76-A92AD96A01DE}">
      <dgm:prSet/>
      <dgm:spPr/>
      <dgm:t>
        <a:bodyPr/>
        <a:lstStyle/>
        <a:p>
          <a:endParaRPr lang="en-US"/>
        </a:p>
      </dgm:t>
    </dgm:pt>
    <dgm:pt modelId="{E7DAB6B4-F681-4D8D-94E2-CB4063E4B8BC}" type="sibTrans" cxnId="{D95C338A-B54B-4FE0-9C76-A92AD96A01DE}">
      <dgm:prSet/>
      <dgm:spPr/>
      <dgm:t>
        <a:bodyPr/>
        <a:lstStyle/>
        <a:p>
          <a:endParaRPr lang="en-US"/>
        </a:p>
      </dgm:t>
    </dgm:pt>
    <dgm:pt modelId="{8CA896C2-5565-4317-8F50-5E06ED7F6157}">
      <dgm:prSet/>
      <dgm:spPr/>
      <dgm:t>
        <a:bodyPr/>
        <a:lstStyle/>
        <a:p>
          <a:r>
            <a:rPr lang="es-CL"/>
            <a:t>ENCUENTRO DE LIDERES</a:t>
          </a:r>
          <a:endParaRPr lang="en-US"/>
        </a:p>
      </dgm:t>
    </dgm:pt>
    <dgm:pt modelId="{AC5FC1B5-7386-4AC0-8F16-1B22615FBE9D}" type="parTrans" cxnId="{81F32ADA-9A60-4211-863E-5D01E140B2C7}">
      <dgm:prSet/>
      <dgm:spPr/>
      <dgm:t>
        <a:bodyPr/>
        <a:lstStyle/>
        <a:p>
          <a:endParaRPr lang="en-US"/>
        </a:p>
      </dgm:t>
    </dgm:pt>
    <dgm:pt modelId="{C546157B-1B61-4AA1-BE13-19EA9D983A3C}" type="sibTrans" cxnId="{81F32ADA-9A60-4211-863E-5D01E140B2C7}">
      <dgm:prSet/>
      <dgm:spPr/>
      <dgm:t>
        <a:bodyPr/>
        <a:lstStyle/>
        <a:p>
          <a:endParaRPr lang="en-US"/>
        </a:p>
      </dgm:t>
    </dgm:pt>
    <dgm:pt modelId="{ACFBCDA9-AAA7-49D9-8D0E-0A2E6B651977}">
      <dgm:prSet/>
      <dgm:spPr/>
      <dgm:t>
        <a:bodyPr/>
        <a:lstStyle/>
        <a:p>
          <a:r>
            <a:rPr lang="es-CL" dirty="0"/>
            <a:t>LIBROS 		</a:t>
          </a:r>
          <a:r>
            <a:rPr lang="es-MX" dirty="0"/>
            <a:t>						</a:t>
          </a:r>
          <a:endParaRPr lang="en-US" dirty="0"/>
        </a:p>
      </dgm:t>
    </dgm:pt>
    <dgm:pt modelId="{7234F6D5-487B-48E0-A8D0-352F60E9886C}" type="parTrans" cxnId="{E91B190A-DF65-4F42-A750-A2878FCCDD54}">
      <dgm:prSet/>
      <dgm:spPr/>
      <dgm:t>
        <a:bodyPr/>
        <a:lstStyle/>
        <a:p>
          <a:endParaRPr lang="en-US"/>
        </a:p>
      </dgm:t>
    </dgm:pt>
    <dgm:pt modelId="{03F4089C-3AE2-4D51-8819-F7E85E5090B8}" type="sibTrans" cxnId="{E91B190A-DF65-4F42-A750-A2878FCCDD54}">
      <dgm:prSet/>
      <dgm:spPr/>
      <dgm:t>
        <a:bodyPr/>
        <a:lstStyle/>
        <a:p>
          <a:endParaRPr lang="en-US"/>
        </a:p>
      </dgm:t>
    </dgm:pt>
    <dgm:pt modelId="{7571FAB9-F174-4642-960E-0E10A00274BF}" type="pres">
      <dgm:prSet presAssocID="{81ABD17B-E33C-48A9-AD1A-3E83019B9752}" presName="diagram" presStyleCnt="0">
        <dgm:presLayoutVars>
          <dgm:dir/>
          <dgm:resizeHandles val="exact"/>
        </dgm:presLayoutVars>
      </dgm:prSet>
      <dgm:spPr/>
    </dgm:pt>
    <dgm:pt modelId="{6A7CFED0-D44E-4B4E-839F-B47C7D1ADB2F}" type="pres">
      <dgm:prSet presAssocID="{5511F66C-3936-413C-8EB3-25049F02B79B}" presName="node" presStyleLbl="node1" presStyleIdx="0" presStyleCnt="13">
        <dgm:presLayoutVars>
          <dgm:bulletEnabled val="1"/>
        </dgm:presLayoutVars>
      </dgm:prSet>
      <dgm:spPr/>
    </dgm:pt>
    <dgm:pt modelId="{4BD8FE8A-8976-48A3-A9FC-5E9D13FCD58F}" type="pres">
      <dgm:prSet presAssocID="{978A07EF-7D47-4868-B9FF-0AC59098EA6E}" presName="sibTrans" presStyleCnt="0"/>
      <dgm:spPr/>
    </dgm:pt>
    <dgm:pt modelId="{DB48D4DE-5062-42EA-8B9F-885EC51A4BB3}" type="pres">
      <dgm:prSet presAssocID="{837BC668-A91C-40FD-A6B5-D473B39CC1F0}" presName="node" presStyleLbl="node1" presStyleIdx="1" presStyleCnt="13">
        <dgm:presLayoutVars>
          <dgm:bulletEnabled val="1"/>
        </dgm:presLayoutVars>
      </dgm:prSet>
      <dgm:spPr/>
    </dgm:pt>
    <dgm:pt modelId="{905BCD1C-A146-44D5-83A4-C38BAECDCE95}" type="pres">
      <dgm:prSet presAssocID="{D8046D9B-7975-4F2F-91AF-25EE04EACDD1}" presName="sibTrans" presStyleCnt="0"/>
      <dgm:spPr/>
    </dgm:pt>
    <dgm:pt modelId="{26285B23-D499-4616-B8E1-D9101191067E}" type="pres">
      <dgm:prSet presAssocID="{A74896B2-613B-46A6-8B48-7814F0103EAD}" presName="node" presStyleLbl="node1" presStyleIdx="2" presStyleCnt="13">
        <dgm:presLayoutVars>
          <dgm:bulletEnabled val="1"/>
        </dgm:presLayoutVars>
      </dgm:prSet>
      <dgm:spPr/>
    </dgm:pt>
    <dgm:pt modelId="{EE173A42-39E3-41C0-9D31-C2867300CB93}" type="pres">
      <dgm:prSet presAssocID="{9DA2578A-6BDE-4B3B-9333-22938C0045DF}" presName="sibTrans" presStyleCnt="0"/>
      <dgm:spPr/>
    </dgm:pt>
    <dgm:pt modelId="{589FBD85-4183-4B21-AA2B-B6156AE60111}" type="pres">
      <dgm:prSet presAssocID="{12D567C0-2770-4405-91C4-AA5D32C3E6E0}" presName="node" presStyleLbl="node1" presStyleIdx="3" presStyleCnt="13">
        <dgm:presLayoutVars>
          <dgm:bulletEnabled val="1"/>
        </dgm:presLayoutVars>
      </dgm:prSet>
      <dgm:spPr/>
    </dgm:pt>
    <dgm:pt modelId="{DB3C7F41-8BB0-4957-BA58-034AF1F1844E}" type="pres">
      <dgm:prSet presAssocID="{A2361C1E-4D3F-4677-A38E-D797376EF6EE}" presName="sibTrans" presStyleCnt="0"/>
      <dgm:spPr/>
    </dgm:pt>
    <dgm:pt modelId="{2EC1F5C5-DBC3-48C2-9639-303CF4E3520E}" type="pres">
      <dgm:prSet presAssocID="{8C3EA29C-A402-4D6A-AD3D-6EFFC2070FFF}" presName="node" presStyleLbl="node1" presStyleIdx="4" presStyleCnt="13">
        <dgm:presLayoutVars>
          <dgm:bulletEnabled val="1"/>
        </dgm:presLayoutVars>
      </dgm:prSet>
      <dgm:spPr/>
    </dgm:pt>
    <dgm:pt modelId="{6A0A75BE-C9F2-4DD5-AEB0-21A54DCF010D}" type="pres">
      <dgm:prSet presAssocID="{5E6B4226-EA0E-44BC-AFE4-46E5648B7579}" presName="sibTrans" presStyleCnt="0"/>
      <dgm:spPr/>
    </dgm:pt>
    <dgm:pt modelId="{68D303E6-090B-49DF-85F5-EDD09419C55E}" type="pres">
      <dgm:prSet presAssocID="{699B35F0-0BA9-447D-ADAE-16D69D40DFAD}" presName="node" presStyleLbl="node1" presStyleIdx="5" presStyleCnt="13">
        <dgm:presLayoutVars>
          <dgm:bulletEnabled val="1"/>
        </dgm:presLayoutVars>
      </dgm:prSet>
      <dgm:spPr/>
    </dgm:pt>
    <dgm:pt modelId="{AA677F75-11D9-452C-B430-6D1A70484ED0}" type="pres">
      <dgm:prSet presAssocID="{EAA718FE-7254-4FA9-BDF7-2DC31E69A7FB}" presName="sibTrans" presStyleCnt="0"/>
      <dgm:spPr/>
    </dgm:pt>
    <dgm:pt modelId="{EE6FB2F2-C410-45D9-B0AB-5F02F2C3A9AB}" type="pres">
      <dgm:prSet presAssocID="{A84A8F94-2B44-435E-8154-E1697F7B7C0B}" presName="node" presStyleLbl="node1" presStyleIdx="6" presStyleCnt="13">
        <dgm:presLayoutVars>
          <dgm:bulletEnabled val="1"/>
        </dgm:presLayoutVars>
      </dgm:prSet>
      <dgm:spPr/>
    </dgm:pt>
    <dgm:pt modelId="{10DA9314-4318-4587-8CA1-76F64487E2C9}" type="pres">
      <dgm:prSet presAssocID="{CCB48ADA-0F8D-4CE2-AA01-135405E4FE9D}" presName="sibTrans" presStyleCnt="0"/>
      <dgm:spPr/>
    </dgm:pt>
    <dgm:pt modelId="{77B328D8-FBE4-4738-8014-7F816F55BD3B}" type="pres">
      <dgm:prSet presAssocID="{C2911EC2-8BC9-4610-803D-33451E2B8BE2}" presName="node" presStyleLbl="node1" presStyleIdx="7" presStyleCnt="13">
        <dgm:presLayoutVars>
          <dgm:bulletEnabled val="1"/>
        </dgm:presLayoutVars>
      </dgm:prSet>
      <dgm:spPr/>
    </dgm:pt>
    <dgm:pt modelId="{1A86D734-81C2-4CE1-A262-82A8FE33B6F7}" type="pres">
      <dgm:prSet presAssocID="{A18BD065-AAAE-4472-8160-85612ABD1A63}" presName="sibTrans" presStyleCnt="0"/>
      <dgm:spPr/>
    </dgm:pt>
    <dgm:pt modelId="{47F64F48-FBFE-4097-AF76-510D7EA15D7D}" type="pres">
      <dgm:prSet presAssocID="{1534F42C-AEE0-4371-970A-76E4F10D270B}" presName="node" presStyleLbl="node1" presStyleIdx="8" presStyleCnt="13">
        <dgm:presLayoutVars>
          <dgm:bulletEnabled val="1"/>
        </dgm:presLayoutVars>
      </dgm:prSet>
      <dgm:spPr/>
    </dgm:pt>
    <dgm:pt modelId="{E22365D0-4C56-4489-9367-DB202257D189}" type="pres">
      <dgm:prSet presAssocID="{C2FD5D64-DBC3-452D-9573-BC54F7212BEF}" presName="sibTrans" presStyleCnt="0"/>
      <dgm:spPr/>
    </dgm:pt>
    <dgm:pt modelId="{277DC15B-7FDA-482A-9832-C725CB01C004}" type="pres">
      <dgm:prSet presAssocID="{06FCDEB1-210B-4A31-AEC1-DF938C467205}" presName="node" presStyleLbl="node1" presStyleIdx="9" presStyleCnt="13">
        <dgm:presLayoutVars>
          <dgm:bulletEnabled val="1"/>
        </dgm:presLayoutVars>
      </dgm:prSet>
      <dgm:spPr/>
    </dgm:pt>
    <dgm:pt modelId="{6581972F-B9C2-40CF-9052-EC2E278DF32E}" type="pres">
      <dgm:prSet presAssocID="{6F03A318-7225-40E9-946D-F1A01C90EB48}" presName="sibTrans" presStyleCnt="0"/>
      <dgm:spPr/>
    </dgm:pt>
    <dgm:pt modelId="{4E51F018-9511-4CCE-84EF-4A99BB9AFEFD}" type="pres">
      <dgm:prSet presAssocID="{4107EE29-F43B-47B4-86B2-C80A901DA9AF}" presName="node" presStyleLbl="node1" presStyleIdx="10" presStyleCnt="13">
        <dgm:presLayoutVars>
          <dgm:bulletEnabled val="1"/>
        </dgm:presLayoutVars>
      </dgm:prSet>
      <dgm:spPr/>
    </dgm:pt>
    <dgm:pt modelId="{BCDE9B49-DCB2-4114-9C83-CBFCF5C9904A}" type="pres">
      <dgm:prSet presAssocID="{E7DAB6B4-F681-4D8D-94E2-CB4063E4B8BC}" presName="sibTrans" presStyleCnt="0"/>
      <dgm:spPr/>
    </dgm:pt>
    <dgm:pt modelId="{887C3170-298F-4991-9839-2FE464A76832}" type="pres">
      <dgm:prSet presAssocID="{8CA896C2-5565-4317-8F50-5E06ED7F6157}" presName="node" presStyleLbl="node1" presStyleIdx="11" presStyleCnt="13">
        <dgm:presLayoutVars>
          <dgm:bulletEnabled val="1"/>
        </dgm:presLayoutVars>
      </dgm:prSet>
      <dgm:spPr/>
    </dgm:pt>
    <dgm:pt modelId="{4BA636C7-9882-4243-A53C-3EFC9B07ECD9}" type="pres">
      <dgm:prSet presAssocID="{C546157B-1B61-4AA1-BE13-19EA9D983A3C}" presName="sibTrans" presStyleCnt="0"/>
      <dgm:spPr/>
    </dgm:pt>
    <dgm:pt modelId="{1D699E32-E1B1-4AA9-A451-F771EB0FD590}" type="pres">
      <dgm:prSet presAssocID="{ACFBCDA9-AAA7-49D9-8D0E-0A2E6B651977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91B190A-DF65-4F42-A750-A2878FCCDD54}" srcId="{81ABD17B-E33C-48A9-AD1A-3E83019B9752}" destId="{ACFBCDA9-AAA7-49D9-8D0E-0A2E6B651977}" srcOrd="12" destOrd="0" parTransId="{7234F6D5-487B-48E0-A8D0-352F60E9886C}" sibTransId="{03F4089C-3AE2-4D51-8819-F7E85E5090B8}"/>
    <dgm:cxn modelId="{D60CEE11-2E6F-48F2-9043-44966ADE72E4}" srcId="{81ABD17B-E33C-48A9-AD1A-3E83019B9752}" destId="{C2911EC2-8BC9-4610-803D-33451E2B8BE2}" srcOrd="7" destOrd="0" parTransId="{58B02150-2973-4C96-8E56-C71FFF931223}" sibTransId="{A18BD065-AAAE-4472-8160-85612ABD1A63}"/>
    <dgm:cxn modelId="{07A59517-1389-4DB6-B957-FF0BCECF6287}" srcId="{81ABD17B-E33C-48A9-AD1A-3E83019B9752}" destId="{06FCDEB1-210B-4A31-AEC1-DF938C467205}" srcOrd="9" destOrd="0" parTransId="{C143270B-88DE-4F77-B62D-B6D4DADF9A86}" sibTransId="{6F03A318-7225-40E9-946D-F1A01C90EB48}"/>
    <dgm:cxn modelId="{A4EB7221-6BF8-4097-BE64-80E8BD279AEE}" srcId="{81ABD17B-E33C-48A9-AD1A-3E83019B9752}" destId="{A84A8F94-2B44-435E-8154-E1697F7B7C0B}" srcOrd="6" destOrd="0" parTransId="{9BCBD4D8-3C94-4C37-A1D6-C6A0D176339F}" sibTransId="{CCB48ADA-0F8D-4CE2-AA01-135405E4FE9D}"/>
    <dgm:cxn modelId="{43328A22-BD2C-4DDC-93AD-211F84CD9FA2}" type="presOf" srcId="{A84A8F94-2B44-435E-8154-E1697F7B7C0B}" destId="{EE6FB2F2-C410-45D9-B0AB-5F02F2C3A9AB}" srcOrd="0" destOrd="0" presId="urn:microsoft.com/office/officeart/2005/8/layout/default"/>
    <dgm:cxn modelId="{E54BE331-BC00-4ABE-8F50-7DC9D9D67A85}" srcId="{81ABD17B-E33C-48A9-AD1A-3E83019B9752}" destId="{A74896B2-613B-46A6-8B48-7814F0103EAD}" srcOrd="2" destOrd="0" parTransId="{3AF97D9C-6C59-4081-A267-CA35CD647A3A}" sibTransId="{9DA2578A-6BDE-4B3B-9333-22938C0045DF}"/>
    <dgm:cxn modelId="{CA4A9F3F-61D9-4AE9-8138-D9748904A825}" srcId="{81ABD17B-E33C-48A9-AD1A-3E83019B9752}" destId="{1534F42C-AEE0-4371-970A-76E4F10D270B}" srcOrd="8" destOrd="0" parTransId="{6601FE82-9F63-40D7-965C-76C23C133203}" sibTransId="{C2FD5D64-DBC3-452D-9573-BC54F7212BEF}"/>
    <dgm:cxn modelId="{3A467A5D-1E55-4B39-B178-EA154B901144}" type="presOf" srcId="{8C3EA29C-A402-4D6A-AD3D-6EFFC2070FFF}" destId="{2EC1F5C5-DBC3-48C2-9639-303CF4E3520E}" srcOrd="0" destOrd="0" presId="urn:microsoft.com/office/officeart/2005/8/layout/default"/>
    <dgm:cxn modelId="{BFD7EE66-BAA4-453D-8E8E-14AA32EB07C9}" type="presOf" srcId="{12D567C0-2770-4405-91C4-AA5D32C3E6E0}" destId="{589FBD85-4183-4B21-AA2B-B6156AE60111}" srcOrd="0" destOrd="0" presId="urn:microsoft.com/office/officeart/2005/8/layout/default"/>
    <dgm:cxn modelId="{0A066472-7A05-4724-966D-985D30CF8884}" type="presOf" srcId="{8CA896C2-5565-4317-8F50-5E06ED7F6157}" destId="{887C3170-298F-4991-9839-2FE464A76832}" srcOrd="0" destOrd="0" presId="urn:microsoft.com/office/officeart/2005/8/layout/default"/>
    <dgm:cxn modelId="{BBF23E53-51AE-4C57-8B87-A0ACAF2B6975}" srcId="{81ABD17B-E33C-48A9-AD1A-3E83019B9752}" destId="{5511F66C-3936-413C-8EB3-25049F02B79B}" srcOrd="0" destOrd="0" parTransId="{9E7180B5-CEDA-4896-BFA1-1D354555E9CE}" sibTransId="{978A07EF-7D47-4868-B9FF-0AC59098EA6E}"/>
    <dgm:cxn modelId="{D95C338A-B54B-4FE0-9C76-A92AD96A01DE}" srcId="{81ABD17B-E33C-48A9-AD1A-3E83019B9752}" destId="{4107EE29-F43B-47B4-86B2-C80A901DA9AF}" srcOrd="10" destOrd="0" parTransId="{D55618A6-6A74-4F1D-90F2-8A1B8E15D05C}" sibTransId="{E7DAB6B4-F681-4D8D-94E2-CB4063E4B8BC}"/>
    <dgm:cxn modelId="{0075469D-10BC-4B23-83BD-B0CAD1F0B557}" srcId="{81ABD17B-E33C-48A9-AD1A-3E83019B9752}" destId="{837BC668-A91C-40FD-A6B5-D473B39CC1F0}" srcOrd="1" destOrd="0" parTransId="{8E029E90-517D-4A74-95AD-39BA050AD784}" sibTransId="{D8046D9B-7975-4F2F-91AF-25EE04EACDD1}"/>
    <dgm:cxn modelId="{85AD8A9D-F729-4612-9945-D7795EEBACD3}" type="presOf" srcId="{81ABD17B-E33C-48A9-AD1A-3E83019B9752}" destId="{7571FAB9-F174-4642-960E-0E10A00274BF}" srcOrd="0" destOrd="0" presId="urn:microsoft.com/office/officeart/2005/8/layout/default"/>
    <dgm:cxn modelId="{AE09F4A6-9109-43C8-97A6-9C434208A8DB}" type="presOf" srcId="{699B35F0-0BA9-447D-ADAE-16D69D40DFAD}" destId="{68D303E6-090B-49DF-85F5-EDD09419C55E}" srcOrd="0" destOrd="0" presId="urn:microsoft.com/office/officeart/2005/8/layout/default"/>
    <dgm:cxn modelId="{D4D30CB2-3178-4C57-B5B2-813DE5D46130}" type="presOf" srcId="{A74896B2-613B-46A6-8B48-7814F0103EAD}" destId="{26285B23-D499-4616-B8E1-D9101191067E}" srcOrd="0" destOrd="0" presId="urn:microsoft.com/office/officeart/2005/8/layout/default"/>
    <dgm:cxn modelId="{2578B1B8-DA0D-4181-96EB-D77EC2BA38FF}" type="presOf" srcId="{06FCDEB1-210B-4A31-AEC1-DF938C467205}" destId="{277DC15B-7FDA-482A-9832-C725CB01C004}" srcOrd="0" destOrd="0" presId="urn:microsoft.com/office/officeart/2005/8/layout/default"/>
    <dgm:cxn modelId="{30B79AB9-BE7A-4020-B357-C2EA503AB877}" type="presOf" srcId="{837BC668-A91C-40FD-A6B5-D473B39CC1F0}" destId="{DB48D4DE-5062-42EA-8B9F-885EC51A4BB3}" srcOrd="0" destOrd="0" presId="urn:microsoft.com/office/officeart/2005/8/layout/default"/>
    <dgm:cxn modelId="{DFC62DC3-97BA-4EF0-94D7-FF2179698ECE}" srcId="{81ABD17B-E33C-48A9-AD1A-3E83019B9752}" destId="{699B35F0-0BA9-447D-ADAE-16D69D40DFAD}" srcOrd="5" destOrd="0" parTransId="{CC32DBA1-1E65-4BC6-AEA5-3F9F425E9258}" sibTransId="{EAA718FE-7254-4FA9-BDF7-2DC31E69A7FB}"/>
    <dgm:cxn modelId="{59EBCED5-F074-4DAC-99EB-F5EEB60785B3}" srcId="{81ABD17B-E33C-48A9-AD1A-3E83019B9752}" destId="{8C3EA29C-A402-4D6A-AD3D-6EFFC2070FFF}" srcOrd="4" destOrd="0" parTransId="{771B64C5-3EF3-4D24-93CB-F0F3BF4CEBB5}" sibTransId="{5E6B4226-EA0E-44BC-AFE4-46E5648B7579}"/>
    <dgm:cxn modelId="{81F32ADA-9A60-4211-863E-5D01E140B2C7}" srcId="{81ABD17B-E33C-48A9-AD1A-3E83019B9752}" destId="{8CA896C2-5565-4317-8F50-5E06ED7F6157}" srcOrd="11" destOrd="0" parTransId="{AC5FC1B5-7386-4AC0-8F16-1B22615FBE9D}" sibTransId="{C546157B-1B61-4AA1-BE13-19EA9D983A3C}"/>
    <dgm:cxn modelId="{26B4A8DF-F066-408D-942E-13579B3D30CB}" type="presOf" srcId="{1534F42C-AEE0-4371-970A-76E4F10D270B}" destId="{47F64F48-FBFE-4097-AF76-510D7EA15D7D}" srcOrd="0" destOrd="0" presId="urn:microsoft.com/office/officeart/2005/8/layout/default"/>
    <dgm:cxn modelId="{3077B8E2-5A44-449C-B906-86AB5B2E9134}" srcId="{81ABD17B-E33C-48A9-AD1A-3E83019B9752}" destId="{12D567C0-2770-4405-91C4-AA5D32C3E6E0}" srcOrd="3" destOrd="0" parTransId="{A2A75474-109C-4606-869B-614B8294A163}" sibTransId="{A2361C1E-4D3F-4677-A38E-D797376EF6EE}"/>
    <dgm:cxn modelId="{A7BCC0EB-80D6-42B6-98BE-F01168EE2EF7}" type="presOf" srcId="{5511F66C-3936-413C-8EB3-25049F02B79B}" destId="{6A7CFED0-D44E-4B4E-839F-B47C7D1ADB2F}" srcOrd="0" destOrd="0" presId="urn:microsoft.com/office/officeart/2005/8/layout/default"/>
    <dgm:cxn modelId="{526A33F3-08CB-4332-B716-894C5043BD70}" type="presOf" srcId="{ACFBCDA9-AAA7-49D9-8D0E-0A2E6B651977}" destId="{1D699E32-E1B1-4AA9-A451-F771EB0FD590}" srcOrd="0" destOrd="0" presId="urn:microsoft.com/office/officeart/2005/8/layout/default"/>
    <dgm:cxn modelId="{DB2242FC-5AC7-4906-8019-DEF37E520BF8}" type="presOf" srcId="{C2911EC2-8BC9-4610-803D-33451E2B8BE2}" destId="{77B328D8-FBE4-4738-8014-7F816F55BD3B}" srcOrd="0" destOrd="0" presId="urn:microsoft.com/office/officeart/2005/8/layout/default"/>
    <dgm:cxn modelId="{6E4458FE-DC71-4182-B92F-47291DB7C9DC}" type="presOf" srcId="{4107EE29-F43B-47B4-86B2-C80A901DA9AF}" destId="{4E51F018-9511-4CCE-84EF-4A99BB9AFEFD}" srcOrd="0" destOrd="0" presId="urn:microsoft.com/office/officeart/2005/8/layout/default"/>
    <dgm:cxn modelId="{FB1DDC7F-1B7E-4CD7-AB79-A1E6E3ED228A}" type="presParOf" srcId="{7571FAB9-F174-4642-960E-0E10A00274BF}" destId="{6A7CFED0-D44E-4B4E-839F-B47C7D1ADB2F}" srcOrd="0" destOrd="0" presId="urn:microsoft.com/office/officeart/2005/8/layout/default"/>
    <dgm:cxn modelId="{37C60064-946C-42B6-9C29-DDE03B91C0AD}" type="presParOf" srcId="{7571FAB9-F174-4642-960E-0E10A00274BF}" destId="{4BD8FE8A-8976-48A3-A9FC-5E9D13FCD58F}" srcOrd="1" destOrd="0" presId="urn:microsoft.com/office/officeart/2005/8/layout/default"/>
    <dgm:cxn modelId="{7CCBD09D-13FD-47F3-A9E2-3F0EE1527E25}" type="presParOf" srcId="{7571FAB9-F174-4642-960E-0E10A00274BF}" destId="{DB48D4DE-5062-42EA-8B9F-885EC51A4BB3}" srcOrd="2" destOrd="0" presId="urn:microsoft.com/office/officeart/2005/8/layout/default"/>
    <dgm:cxn modelId="{A74FA7BB-6A07-4B30-A5AE-0059DBB57500}" type="presParOf" srcId="{7571FAB9-F174-4642-960E-0E10A00274BF}" destId="{905BCD1C-A146-44D5-83A4-C38BAECDCE95}" srcOrd="3" destOrd="0" presId="urn:microsoft.com/office/officeart/2005/8/layout/default"/>
    <dgm:cxn modelId="{BE4DBD67-54CF-4C9E-913D-A25FE452CC74}" type="presParOf" srcId="{7571FAB9-F174-4642-960E-0E10A00274BF}" destId="{26285B23-D499-4616-B8E1-D9101191067E}" srcOrd="4" destOrd="0" presId="urn:microsoft.com/office/officeart/2005/8/layout/default"/>
    <dgm:cxn modelId="{5C839E4B-A6BE-4A92-8C73-4887E201E899}" type="presParOf" srcId="{7571FAB9-F174-4642-960E-0E10A00274BF}" destId="{EE173A42-39E3-41C0-9D31-C2867300CB93}" srcOrd="5" destOrd="0" presId="urn:microsoft.com/office/officeart/2005/8/layout/default"/>
    <dgm:cxn modelId="{68560AF1-BD22-4A4C-AF0E-68CC474E6F6F}" type="presParOf" srcId="{7571FAB9-F174-4642-960E-0E10A00274BF}" destId="{589FBD85-4183-4B21-AA2B-B6156AE60111}" srcOrd="6" destOrd="0" presId="urn:microsoft.com/office/officeart/2005/8/layout/default"/>
    <dgm:cxn modelId="{18EC8738-5CD6-40E9-88A6-2F233B60C555}" type="presParOf" srcId="{7571FAB9-F174-4642-960E-0E10A00274BF}" destId="{DB3C7F41-8BB0-4957-BA58-034AF1F1844E}" srcOrd="7" destOrd="0" presId="urn:microsoft.com/office/officeart/2005/8/layout/default"/>
    <dgm:cxn modelId="{AA6FEDC4-EF19-46DD-B474-2445A3CBB349}" type="presParOf" srcId="{7571FAB9-F174-4642-960E-0E10A00274BF}" destId="{2EC1F5C5-DBC3-48C2-9639-303CF4E3520E}" srcOrd="8" destOrd="0" presId="urn:microsoft.com/office/officeart/2005/8/layout/default"/>
    <dgm:cxn modelId="{8580C68A-3492-4F30-B638-93C4D9F18795}" type="presParOf" srcId="{7571FAB9-F174-4642-960E-0E10A00274BF}" destId="{6A0A75BE-C9F2-4DD5-AEB0-21A54DCF010D}" srcOrd="9" destOrd="0" presId="urn:microsoft.com/office/officeart/2005/8/layout/default"/>
    <dgm:cxn modelId="{C0F642C1-CFC7-4CED-A5EF-BE787741A23A}" type="presParOf" srcId="{7571FAB9-F174-4642-960E-0E10A00274BF}" destId="{68D303E6-090B-49DF-85F5-EDD09419C55E}" srcOrd="10" destOrd="0" presId="urn:microsoft.com/office/officeart/2005/8/layout/default"/>
    <dgm:cxn modelId="{A3FAAA42-5AF4-443B-A868-8A1A2379927A}" type="presParOf" srcId="{7571FAB9-F174-4642-960E-0E10A00274BF}" destId="{AA677F75-11D9-452C-B430-6D1A70484ED0}" srcOrd="11" destOrd="0" presId="urn:microsoft.com/office/officeart/2005/8/layout/default"/>
    <dgm:cxn modelId="{9A4658BE-EB96-4CB5-995F-F0936367921F}" type="presParOf" srcId="{7571FAB9-F174-4642-960E-0E10A00274BF}" destId="{EE6FB2F2-C410-45D9-B0AB-5F02F2C3A9AB}" srcOrd="12" destOrd="0" presId="urn:microsoft.com/office/officeart/2005/8/layout/default"/>
    <dgm:cxn modelId="{F5368A44-8AB0-4CAC-8CE2-A8433D1E5138}" type="presParOf" srcId="{7571FAB9-F174-4642-960E-0E10A00274BF}" destId="{10DA9314-4318-4587-8CA1-76F64487E2C9}" srcOrd="13" destOrd="0" presId="urn:microsoft.com/office/officeart/2005/8/layout/default"/>
    <dgm:cxn modelId="{ACB2835D-7856-49E2-BEEB-4F7B19806B10}" type="presParOf" srcId="{7571FAB9-F174-4642-960E-0E10A00274BF}" destId="{77B328D8-FBE4-4738-8014-7F816F55BD3B}" srcOrd="14" destOrd="0" presId="urn:microsoft.com/office/officeart/2005/8/layout/default"/>
    <dgm:cxn modelId="{C95C649D-A6D7-48EF-B14D-450F59048C5D}" type="presParOf" srcId="{7571FAB9-F174-4642-960E-0E10A00274BF}" destId="{1A86D734-81C2-4CE1-A262-82A8FE33B6F7}" srcOrd="15" destOrd="0" presId="urn:microsoft.com/office/officeart/2005/8/layout/default"/>
    <dgm:cxn modelId="{E187AF4B-B691-4615-97E8-6E6DBC3F277A}" type="presParOf" srcId="{7571FAB9-F174-4642-960E-0E10A00274BF}" destId="{47F64F48-FBFE-4097-AF76-510D7EA15D7D}" srcOrd="16" destOrd="0" presId="urn:microsoft.com/office/officeart/2005/8/layout/default"/>
    <dgm:cxn modelId="{4A33BA16-A848-4174-9659-05281C188C13}" type="presParOf" srcId="{7571FAB9-F174-4642-960E-0E10A00274BF}" destId="{E22365D0-4C56-4489-9367-DB202257D189}" srcOrd="17" destOrd="0" presId="urn:microsoft.com/office/officeart/2005/8/layout/default"/>
    <dgm:cxn modelId="{EB92F43E-FE00-4E0E-8247-3DDA9F98EFD6}" type="presParOf" srcId="{7571FAB9-F174-4642-960E-0E10A00274BF}" destId="{277DC15B-7FDA-482A-9832-C725CB01C004}" srcOrd="18" destOrd="0" presId="urn:microsoft.com/office/officeart/2005/8/layout/default"/>
    <dgm:cxn modelId="{E718189E-4C48-4B06-B4BF-9D2DC6F63AFD}" type="presParOf" srcId="{7571FAB9-F174-4642-960E-0E10A00274BF}" destId="{6581972F-B9C2-40CF-9052-EC2E278DF32E}" srcOrd="19" destOrd="0" presId="urn:microsoft.com/office/officeart/2005/8/layout/default"/>
    <dgm:cxn modelId="{032A843B-4009-4618-ABE6-CE85B9459164}" type="presParOf" srcId="{7571FAB9-F174-4642-960E-0E10A00274BF}" destId="{4E51F018-9511-4CCE-84EF-4A99BB9AFEFD}" srcOrd="20" destOrd="0" presId="urn:microsoft.com/office/officeart/2005/8/layout/default"/>
    <dgm:cxn modelId="{A1FA5118-0D50-42C9-B1F1-0292F339998F}" type="presParOf" srcId="{7571FAB9-F174-4642-960E-0E10A00274BF}" destId="{BCDE9B49-DCB2-4114-9C83-CBFCF5C9904A}" srcOrd="21" destOrd="0" presId="urn:microsoft.com/office/officeart/2005/8/layout/default"/>
    <dgm:cxn modelId="{B365A9BD-520F-4395-850C-D83462E862DF}" type="presParOf" srcId="{7571FAB9-F174-4642-960E-0E10A00274BF}" destId="{887C3170-298F-4991-9839-2FE464A76832}" srcOrd="22" destOrd="0" presId="urn:microsoft.com/office/officeart/2005/8/layout/default"/>
    <dgm:cxn modelId="{91319161-7867-48AA-BE5C-772FB2265D5A}" type="presParOf" srcId="{7571FAB9-F174-4642-960E-0E10A00274BF}" destId="{4BA636C7-9882-4243-A53C-3EFC9B07ECD9}" srcOrd="23" destOrd="0" presId="urn:microsoft.com/office/officeart/2005/8/layout/default"/>
    <dgm:cxn modelId="{C6A39521-5163-4527-99C6-45632FDCCDBD}" type="presParOf" srcId="{7571FAB9-F174-4642-960E-0E10A00274BF}" destId="{1D699E32-E1B1-4AA9-A451-F771EB0FD590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F89A7-52B7-4D73-8D9C-0893DBE39416}">
      <dsp:nvSpPr>
        <dsp:cNvPr id="0" name=""/>
        <dsp:cNvSpPr/>
      </dsp:nvSpPr>
      <dsp:spPr>
        <a:xfrm>
          <a:off x="0" y="1463"/>
          <a:ext cx="11260183" cy="5411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>
              <a:solidFill>
                <a:schemeClr val="bg1"/>
              </a:solidFill>
            </a:rPr>
            <a:t>PROTOCOLOS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6416" y="27879"/>
        <a:ext cx="11207351" cy="488293"/>
      </dsp:txXfrm>
    </dsp:sp>
    <dsp:sp modelId="{A4F5C39E-3191-4E96-B982-175DBA50DADC}">
      <dsp:nvSpPr>
        <dsp:cNvPr id="0" name=""/>
        <dsp:cNvSpPr/>
      </dsp:nvSpPr>
      <dsp:spPr>
        <a:xfrm>
          <a:off x="0" y="552994"/>
          <a:ext cx="11260183" cy="541125"/>
        </a:xfrm>
        <a:prstGeom prst="roundRect">
          <a:avLst/>
        </a:prstGeom>
        <a:solidFill>
          <a:schemeClr val="accent5">
            <a:hueOff val="-1784887"/>
            <a:satOff val="319"/>
            <a:lumOff val="-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>
              <a:solidFill>
                <a:schemeClr val="bg1"/>
              </a:solidFill>
            </a:rPr>
            <a:t>1. Violencia escolar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6416" y="579410"/>
        <a:ext cx="11207351" cy="488293"/>
      </dsp:txXfrm>
    </dsp:sp>
    <dsp:sp modelId="{469885BF-CAAB-438E-BCD4-24E1DD9CC674}">
      <dsp:nvSpPr>
        <dsp:cNvPr id="0" name=""/>
        <dsp:cNvSpPr/>
      </dsp:nvSpPr>
      <dsp:spPr>
        <a:xfrm>
          <a:off x="0" y="1104525"/>
          <a:ext cx="11260183" cy="541125"/>
        </a:xfrm>
        <a:prstGeom prst="roundRect">
          <a:avLst/>
        </a:prstGeom>
        <a:solidFill>
          <a:schemeClr val="accent5">
            <a:hueOff val="-3569774"/>
            <a:satOff val="638"/>
            <a:lumOff val="-1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2. Maltrato infantil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1130941"/>
        <a:ext cx="11207351" cy="488293"/>
      </dsp:txXfrm>
    </dsp:sp>
    <dsp:sp modelId="{BF387EF0-B498-4F8E-9EF9-0B28D0770134}">
      <dsp:nvSpPr>
        <dsp:cNvPr id="0" name=""/>
        <dsp:cNvSpPr/>
      </dsp:nvSpPr>
      <dsp:spPr>
        <a:xfrm>
          <a:off x="0" y="1656057"/>
          <a:ext cx="11260183" cy="541125"/>
        </a:xfrm>
        <a:prstGeom prst="roundRect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3. Desregulación emocional y conductual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1682473"/>
        <a:ext cx="11207351" cy="488293"/>
      </dsp:txXfrm>
    </dsp:sp>
    <dsp:sp modelId="{794E4A01-3C3E-4BB1-955A-6A195124B0CE}">
      <dsp:nvSpPr>
        <dsp:cNvPr id="0" name=""/>
        <dsp:cNvSpPr/>
      </dsp:nvSpPr>
      <dsp:spPr>
        <a:xfrm>
          <a:off x="0" y="2207588"/>
          <a:ext cx="11260183" cy="541125"/>
        </a:xfrm>
        <a:prstGeom prst="roundRect">
          <a:avLst/>
        </a:prstGeom>
        <a:solidFill>
          <a:schemeClr val="accent5">
            <a:hueOff val="-7139548"/>
            <a:satOff val="1276"/>
            <a:lumOff val="-27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4. Vulneración de derechos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2234004"/>
        <a:ext cx="11207351" cy="488293"/>
      </dsp:txXfrm>
    </dsp:sp>
    <dsp:sp modelId="{F7652044-A38C-483F-AD09-D298F4C2BF40}">
      <dsp:nvSpPr>
        <dsp:cNvPr id="0" name=""/>
        <dsp:cNvSpPr/>
      </dsp:nvSpPr>
      <dsp:spPr>
        <a:xfrm>
          <a:off x="0" y="2759119"/>
          <a:ext cx="11260183" cy="541125"/>
        </a:xfrm>
        <a:prstGeom prst="roundRect">
          <a:avLst/>
        </a:prstGeom>
        <a:solidFill>
          <a:schemeClr val="accent5">
            <a:hueOff val="-8924436"/>
            <a:satOff val="1594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5. Agresión sexual y conductas de connotación sexual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2785535"/>
        <a:ext cx="11207351" cy="488293"/>
      </dsp:txXfrm>
    </dsp:sp>
    <dsp:sp modelId="{6438ABF3-7EC1-470E-AF97-9A93D98E4897}">
      <dsp:nvSpPr>
        <dsp:cNvPr id="0" name=""/>
        <dsp:cNvSpPr/>
      </dsp:nvSpPr>
      <dsp:spPr>
        <a:xfrm>
          <a:off x="0" y="3310650"/>
          <a:ext cx="11260183" cy="541125"/>
        </a:xfrm>
        <a:prstGeom prst="roundRect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6. Porte de droga y alcohol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3337066"/>
        <a:ext cx="11207351" cy="488293"/>
      </dsp:txXfrm>
    </dsp:sp>
    <dsp:sp modelId="{888FB9BE-B67F-44E6-8DC8-F9B212F397AC}">
      <dsp:nvSpPr>
        <dsp:cNvPr id="0" name=""/>
        <dsp:cNvSpPr/>
      </dsp:nvSpPr>
      <dsp:spPr>
        <a:xfrm>
          <a:off x="0" y="3862182"/>
          <a:ext cx="11260183" cy="541125"/>
        </a:xfrm>
        <a:prstGeom prst="roundRect">
          <a:avLst/>
        </a:prstGeom>
        <a:solidFill>
          <a:schemeClr val="accent5">
            <a:hueOff val="-12494210"/>
            <a:satOff val="2232"/>
            <a:lumOff val="-48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>
              <a:solidFill>
                <a:schemeClr val="bg1"/>
              </a:solidFill>
            </a:rPr>
            <a:t>7. Salidas pedagógicas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6416" y="3888598"/>
        <a:ext cx="11207351" cy="488293"/>
      </dsp:txXfrm>
    </dsp:sp>
    <dsp:sp modelId="{D2E2517E-696F-4251-938D-0D996719537D}">
      <dsp:nvSpPr>
        <dsp:cNvPr id="0" name=""/>
        <dsp:cNvSpPr/>
      </dsp:nvSpPr>
      <dsp:spPr>
        <a:xfrm>
          <a:off x="0" y="4413713"/>
          <a:ext cx="11260183" cy="541125"/>
        </a:xfrm>
        <a:prstGeom prst="roundRect">
          <a:avLst/>
        </a:prstGeom>
        <a:solidFill>
          <a:schemeClr val="accent5">
            <a:hueOff val="-14279096"/>
            <a:satOff val="2551"/>
            <a:lumOff val="-55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8. Apoyo a estudiantes embarazadas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4440129"/>
        <a:ext cx="11207351" cy="488293"/>
      </dsp:txXfrm>
    </dsp:sp>
    <dsp:sp modelId="{D7F63FBD-E6FF-48C8-A764-A25AE9DF45D1}">
      <dsp:nvSpPr>
        <dsp:cNvPr id="0" name=""/>
        <dsp:cNvSpPr/>
      </dsp:nvSpPr>
      <dsp:spPr>
        <a:xfrm>
          <a:off x="0" y="4965244"/>
          <a:ext cx="11260183" cy="541125"/>
        </a:xfrm>
        <a:prstGeom prst="roundRect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>
              <a:solidFill>
                <a:schemeClr val="bg1"/>
              </a:solidFill>
            </a:rPr>
            <a:t>9. Accidente escolar</a:t>
          </a:r>
          <a:endParaRPr lang="en-US" sz="3200" b="1" kern="1200">
            <a:solidFill>
              <a:schemeClr val="bg1"/>
            </a:solidFill>
          </a:endParaRPr>
        </a:p>
      </dsp:txBody>
      <dsp:txXfrm>
        <a:off x="26416" y="4991660"/>
        <a:ext cx="11207351" cy="488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EBEE5-52EF-4950-8DFD-A9FC033FECF1}">
      <dsp:nvSpPr>
        <dsp:cNvPr id="0" name=""/>
        <dsp:cNvSpPr/>
      </dsp:nvSpPr>
      <dsp:spPr>
        <a:xfrm>
          <a:off x="2632" y="99196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CONSTRUCCIONES Y REPARACIONES INFRAESTRUCTURA              </a:t>
          </a:r>
          <a:endParaRPr lang="en-US" sz="1400" kern="1200"/>
        </a:p>
      </dsp:txBody>
      <dsp:txXfrm>
        <a:off x="2632" y="99196"/>
        <a:ext cx="2088832" cy="1253299"/>
      </dsp:txXfrm>
    </dsp:sp>
    <dsp:sp modelId="{0C35501D-01EC-4604-AD23-03000EDBAA87}">
      <dsp:nvSpPr>
        <dsp:cNvPr id="0" name=""/>
        <dsp:cNvSpPr/>
      </dsp:nvSpPr>
      <dsp:spPr>
        <a:xfrm>
          <a:off x="2300348" y="99196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MANTENCION INMUEBLE					                        </a:t>
          </a:r>
          <a:endParaRPr lang="en-US" sz="1400" kern="1200" dirty="0"/>
        </a:p>
      </dsp:txBody>
      <dsp:txXfrm>
        <a:off x="2300348" y="99196"/>
        <a:ext cx="2088832" cy="1253299"/>
      </dsp:txXfrm>
    </dsp:sp>
    <dsp:sp modelId="{6612ECC1-78AB-4635-A3D8-7CF13C2E94B4}">
      <dsp:nvSpPr>
        <dsp:cNvPr id="0" name=""/>
        <dsp:cNvSpPr/>
      </dsp:nvSpPr>
      <dsp:spPr>
        <a:xfrm>
          <a:off x="4598064" y="99196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INSUMOS COMPUTACIONALES				                            </a:t>
          </a:r>
          <a:endParaRPr lang="en-US" sz="1400" kern="1200"/>
        </a:p>
      </dsp:txBody>
      <dsp:txXfrm>
        <a:off x="4598064" y="99196"/>
        <a:ext cx="2088832" cy="1253299"/>
      </dsp:txXfrm>
    </dsp:sp>
    <dsp:sp modelId="{F90DC66C-EB6B-4D3F-9F03-183C1D29AC3A}">
      <dsp:nvSpPr>
        <dsp:cNvPr id="0" name=""/>
        <dsp:cNvSpPr/>
      </dsp:nvSpPr>
      <dsp:spPr>
        <a:xfrm>
          <a:off x="6895779" y="99196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MANTENCION CANCHAS	</a:t>
          </a:r>
          <a:endParaRPr lang="en-US" sz="1400" kern="1200"/>
        </a:p>
      </dsp:txBody>
      <dsp:txXfrm>
        <a:off x="6895779" y="99196"/>
        <a:ext cx="2088832" cy="1253299"/>
      </dsp:txXfrm>
    </dsp:sp>
    <dsp:sp modelId="{A4F98B15-D8C2-4275-BB3E-F7E06D9BA4C0}">
      <dsp:nvSpPr>
        <dsp:cNvPr id="0" name=""/>
        <dsp:cNvSpPr/>
      </dsp:nvSpPr>
      <dsp:spPr>
        <a:xfrm>
          <a:off x="2632" y="1561378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TELEFONIA CELULAR Y FIJA                                                         </a:t>
          </a:r>
          <a:endParaRPr lang="en-US" sz="1400" kern="1200"/>
        </a:p>
      </dsp:txBody>
      <dsp:txXfrm>
        <a:off x="2632" y="1561378"/>
        <a:ext cx="2088832" cy="1253299"/>
      </dsp:txXfrm>
    </dsp:sp>
    <dsp:sp modelId="{ADC6A929-E4F0-4A47-B460-7F6CBD1FB9DD}">
      <dsp:nvSpPr>
        <dsp:cNvPr id="0" name=""/>
        <dsp:cNvSpPr/>
      </dsp:nvSpPr>
      <dsp:spPr>
        <a:xfrm>
          <a:off x="2300348" y="1561378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MANTENCION JARDIN                                                                  </a:t>
          </a:r>
          <a:endParaRPr lang="en-US" sz="1400" kern="1200"/>
        </a:p>
      </dsp:txBody>
      <dsp:txXfrm>
        <a:off x="2300348" y="1561378"/>
        <a:ext cx="2088832" cy="1253299"/>
      </dsp:txXfrm>
    </dsp:sp>
    <dsp:sp modelId="{6814EF80-9B32-4970-BABC-2ACB3537C820}">
      <dsp:nvSpPr>
        <dsp:cNvPr id="0" name=""/>
        <dsp:cNvSpPr/>
      </dsp:nvSpPr>
      <dsp:spPr>
        <a:xfrm>
          <a:off x="4598064" y="1561378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CONVENIO FOTOCOPIAS	</a:t>
          </a:r>
          <a:endParaRPr lang="en-US" sz="1400" kern="1200"/>
        </a:p>
      </dsp:txBody>
      <dsp:txXfrm>
        <a:off x="4598064" y="1561378"/>
        <a:ext cx="2088832" cy="1253299"/>
      </dsp:txXfrm>
    </dsp:sp>
    <dsp:sp modelId="{F0D2D86D-828E-44BA-B541-EBC03FBE09D3}">
      <dsp:nvSpPr>
        <dsp:cNvPr id="0" name=""/>
        <dsp:cNvSpPr/>
      </dsp:nvSpPr>
      <dsp:spPr>
        <a:xfrm>
          <a:off x="6895779" y="1561378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ALIMENTACION DE ACTIVIDADES					                   </a:t>
          </a:r>
          <a:endParaRPr lang="en-US" sz="1400" kern="1200"/>
        </a:p>
      </dsp:txBody>
      <dsp:txXfrm>
        <a:off x="6895779" y="1561378"/>
        <a:ext cx="2088832" cy="1253299"/>
      </dsp:txXfrm>
    </dsp:sp>
    <dsp:sp modelId="{17A79877-9873-46D6-821A-B81D1F2E93E1}">
      <dsp:nvSpPr>
        <dsp:cNvPr id="0" name=""/>
        <dsp:cNvSpPr/>
      </dsp:nvSpPr>
      <dsp:spPr>
        <a:xfrm>
          <a:off x="1151490" y="3023561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JORNADA DE ALUMNOS	</a:t>
          </a:r>
          <a:endParaRPr lang="en-US" sz="1400" kern="1200"/>
        </a:p>
      </dsp:txBody>
      <dsp:txXfrm>
        <a:off x="1151490" y="3023561"/>
        <a:ext cx="2088832" cy="1253299"/>
      </dsp:txXfrm>
    </dsp:sp>
    <dsp:sp modelId="{AB444492-332A-429C-AE16-5FEB3CF308F3}">
      <dsp:nvSpPr>
        <dsp:cNvPr id="0" name=""/>
        <dsp:cNvSpPr/>
      </dsp:nvSpPr>
      <dsp:spPr>
        <a:xfrm>
          <a:off x="3449206" y="3023561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JORNADAS											      </a:t>
          </a:r>
          <a:endParaRPr lang="en-US" sz="1400" kern="1200"/>
        </a:p>
      </dsp:txBody>
      <dsp:txXfrm>
        <a:off x="3449206" y="3023561"/>
        <a:ext cx="2088832" cy="1253299"/>
      </dsp:txXfrm>
    </dsp:sp>
    <dsp:sp modelId="{9C56736C-8104-4C3F-ABF4-132CBF5CC7AD}">
      <dsp:nvSpPr>
        <dsp:cNvPr id="0" name=""/>
        <dsp:cNvSpPr/>
      </dsp:nvSpPr>
      <dsp:spPr>
        <a:xfrm>
          <a:off x="5746921" y="3023561"/>
          <a:ext cx="2088832" cy="125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LIBRERÍA 		</a:t>
          </a:r>
          <a:r>
            <a:rPr lang="es-MX" sz="1400" kern="1200"/>
            <a:t>				                      </a:t>
          </a:r>
          <a:endParaRPr lang="en-US" sz="1400" kern="1200"/>
        </a:p>
      </dsp:txBody>
      <dsp:txXfrm>
        <a:off x="5746921" y="3023561"/>
        <a:ext cx="2088832" cy="125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CFED0-D44E-4B4E-839F-B47C7D1ADB2F}">
      <dsp:nvSpPr>
        <dsp:cNvPr id="0" name=""/>
        <dsp:cNvSpPr/>
      </dsp:nvSpPr>
      <dsp:spPr>
        <a:xfrm>
          <a:off x="3718" y="41649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MODULO DE COMUNICACIONES	LIRMI      </a:t>
          </a:r>
          <a:endParaRPr lang="en-US" sz="1300" kern="1200"/>
        </a:p>
      </dsp:txBody>
      <dsp:txXfrm>
        <a:off x="3718" y="416492"/>
        <a:ext cx="2013456" cy="1208074"/>
      </dsp:txXfrm>
    </dsp:sp>
    <dsp:sp modelId="{DB48D4DE-5062-42EA-8B9F-885EC51A4BB3}">
      <dsp:nvSpPr>
        <dsp:cNvPr id="0" name=""/>
        <dsp:cNvSpPr/>
      </dsp:nvSpPr>
      <dsp:spPr>
        <a:xfrm>
          <a:off x="2218521" y="41649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INTERNET ALUMNOS						         </a:t>
          </a:r>
          <a:endParaRPr lang="en-US" sz="1300" kern="1200"/>
        </a:p>
      </dsp:txBody>
      <dsp:txXfrm>
        <a:off x="2218521" y="416492"/>
        <a:ext cx="2013456" cy="1208074"/>
      </dsp:txXfrm>
    </dsp:sp>
    <dsp:sp modelId="{26285B23-D499-4616-B8E1-D9101191067E}">
      <dsp:nvSpPr>
        <dsp:cNvPr id="0" name=""/>
        <dsp:cNvSpPr/>
      </dsp:nvSpPr>
      <dsp:spPr>
        <a:xfrm>
          <a:off x="4433324" y="41649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SERVICIOS ATE	 (CAPACITACION Y CPECH)	               </a:t>
          </a:r>
          <a:endParaRPr lang="en-US" sz="1300" kern="1200"/>
        </a:p>
      </dsp:txBody>
      <dsp:txXfrm>
        <a:off x="4433324" y="416492"/>
        <a:ext cx="2013456" cy="1208074"/>
      </dsp:txXfrm>
    </dsp:sp>
    <dsp:sp modelId="{589FBD85-4183-4B21-AA2B-B6156AE60111}">
      <dsp:nvSpPr>
        <dsp:cNvPr id="0" name=""/>
        <dsp:cNvSpPr/>
      </dsp:nvSpPr>
      <dsp:spPr>
        <a:xfrm>
          <a:off x="6648126" y="41649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AGENDAS ALUMNOS						         </a:t>
          </a:r>
          <a:endParaRPr lang="en-US" sz="1300" kern="1200"/>
        </a:p>
      </dsp:txBody>
      <dsp:txXfrm>
        <a:off x="6648126" y="416492"/>
        <a:ext cx="2013456" cy="1208074"/>
      </dsp:txXfrm>
    </dsp:sp>
    <dsp:sp modelId="{2EC1F5C5-DBC3-48C2-9639-303CF4E3520E}">
      <dsp:nvSpPr>
        <dsp:cNvPr id="0" name=""/>
        <dsp:cNvSpPr/>
      </dsp:nvSpPr>
      <dsp:spPr>
        <a:xfrm>
          <a:off x="8862929" y="41649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TRASLADO DE ALUMNOS (ACTIVIDADES FUERA DEL COLEGIO)</a:t>
          </a:r>
          <a:endParaRPr lang="en-US" sz="1300" kern="1200"/>
        </a:p>
      </dsp:txBody>
      <dsp:txXfrm>
        <a:off x="8862929" y="416492"/>
        <a:ext cx="2013456" cy="1208074"/>
      </dsp:txXfrm>
    </dsp:sp>
    <dsp:sp modelId="{68D303E6-090B-49DF-85F5-EDD09419C55E}">
      <dsp:nvSpPr>
        <dsp:cNvPr id="0" name=""/>
        <dsp:cNvSpPr/>
      </dsp:nvSpPr>
      <dsp:spPr>
        <a:xfrm>
          <a:off x="3718" y="182591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ALIMENTACION DE ACTIVIDADES					                    </a:t>
          </a:r>
          <a:endParaRPr lang="en-US" sz="1300" kern="1200"/>
        </a:p>
      </dsp:txBody>
      <dsp:txXfrm>
        <a:off x="3718" y="1825912"/>
        <a:ext cx="2013456" cy="1208074"/>
      </dsp:txXfrm>
    </dsp:sp>
    <dsp:sp modelId="{EE6FB2F2-C410-45D9-B0AB-5F02F2C3A9AB}">
      <dsp:nvSpPr>
        <dsp:cNvPr id="0" name=""/>
        <dsp:cNvSpPr/>
      </dsp:nvSpPr>
      <dsp:spPr>
        <a:xfrm>
          <a:off x="2218521" y="182591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RETIRO DE ALUMNOS										</a:t>
          </a:r>
          <a:endParaRPr lang="en-US" sz="1300" kern="1200" dirty="0"/>
        </a:p>
      </dsp:txBody>
      <dsp:txXfrm>
        <a:off x="2218521" y="1825912"/>
        <a:ext cx="2013456" cy="1208074"/>
      </dsp:txXfrm>
    </dsp:sp>
    <dsp:sp modelId="{77B328D8-FBE4-4738-8014-7F816F55BD3B}">
      <dsp:nvSpPr>
        <dsp:cNvPr id="0" name=""/>
        <dsp:cNvSpPr/>
      </dsp:nvSpPr>
      <dsp:spPr>
        <a:xfrm>
          <a:off x="4433324" y="182591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ENCUENTRO CON CRISTO</a:t>
          </a:r>
          <a:endParaRPr lang="en-US" sz="1300" kern="1200"/>
        </a:p>
      </dsp:txBody>
      <dsp:txXfrm>
        <a:off x="4433324" y="1825912"/>
        <a:ext cx="2013456" cy="1208074"/>
      </dsp:txXfrm>
    </dsp:sp>
    <dsp:sp modelId="{47F64F48-FBFE-4097-AF76-510D7EA15D7D}">
      <dsp:nvSpPr>
        <dsp:cNvPr id="0" name=""/>
        <dsp:cNvSpPr/>
      </dsp:nvSpPr>
      <dsp:spPr>
        <a:xfrm>
          <a:off x="6648126" y="182591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JORNADAS DE FORMACIÓN	(ALUMNOS Y APODERADOS)</a:t>
          </a:r>
          <a:endParaRPr lang="en-US" sz="1300" kern="1200"/>
        </a:p>
      </dsp:txBody>
      <dsp:txXfrm>
        <a:off x="6648126" y="1825912"/>
        <a:ext cx="2013456" cy="1208074"/>
      </dsp:txXfrm>
    </dsp:sp>
    <dsp:sp modelId="{277DC15B-7FDA-482A-9832-C725CB01C004}">
      <dsp:nvSpPr>
        <dsp:cNvPr id="0" name=""/>
        <dsp:cNvSpPr/>
      </dsp:nvSpPr>
      <dsp:spPr>
        <a:xfrm>
          <a:off x="8862929" y="182591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CAPACITACIÓN DEL PERSONAL DEL COLEGIO										     </a:t>
          </a:r>
          <a:endParaRPr lang="en-US" sz="1300" kern="1200"/>
        </a:p>
      </dsp:txBody>
      <dsp:txXfrm>
        <a:off x="8862929" y="1825912"/>
        <a:ext cx="2013456" cy="1208074"/>
      </dsp:txXfrm>
    </dsp:sp>
    <dsp:sp modelId="{4E51F018-9511-4CCE-84EF-4A99BB9AFEFD}">
      <dsp:nvSpPr>
        <dsp:cNvPr id="0" name=""/>
        <dsp:cNvSpPr/>
      </dsp:nvSpPr>
      <dsp:spPr>
        <a:xfrm>
          <a:off x="2218521" y="323533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LIBRERÍA </a:t>
          </a:r>
          <a:endParaRPr lang="en-US" sz="1300" kern="1200"/>
        </a:p>
      </dsp:txBody>
      <dsp:txXfrm>
        <a:off x="2218521" y="3235332"/>
        <a:ext cx="2013456" cy="1208074"/>
      </dsp:txXfrm>
    </dsp:sp>
    <dsp:sp modelId="{887C3170-298F-4991-9839-2FE464A76832}">
      <dsp:nvSpPr>
        <dsp:cNvPr id="0" name=""/>
        <dsp:cNvSpPr/>
      </dsp:nvSpPr>
      <dsp:spPr>
        <a:xfrm>
          <a:off x="4433324" y="323533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ENCUENTRO DE LIDERES</a:t>
          </a:r>
          <a:endParaRPr lang="en-US" sz="1300" kern="1200"/>
        </a:p>
      </dsp:txBody>
      <dsp:txXfrm>
        <a:off x="4433324" y="3235332"/>
        <a:ext cx="2013456" cy="1208074"/>
      </dsp:txXfrm>
    </dsp:sp>
    <dsp:sp modelId="{1D699E32-E1B1-4AA9-A451-F771EB0FD590}">
      <dsp:nvSpPr>
        <dsp:cNvPr id="0" name=""/>
        <dsp:cNvSpPr/>
      </dsp:nvSpPr>
      <dsp:spPr>
        <a:xfrm>
          <a:off x="6648126" y="3235332"/>
          <a:ext cx="2013456" cy="120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LIBROS 		</a:t>
          </a:r>
          <a:r>
            <a:rPr lang="es-MX" sz="1300" kern="1200" dirty="0"/>
            <a:t>						</a:t>
          </a:r>
          <a:endParaRPr lang="en-US" sz="1300" kern="1200" dirty="0"/>
        </a:p>
      </dsp:txBody>
      <dsp:txXfrm>
        <a:off x="6648126" y="3235332"/>
        <a:ext cx="2013456" cy="120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C318-75C8-4A33-B083-364DE1AD8B47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B470-F003-4795-BB48-1A9A4B1F9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5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53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903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48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35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96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AA2C-86BB-2860-F471-EE2F33A2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72DACD-D899-5B8B-8B8B-0BA648A14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C5D64-6F65-671F-D820-D5146D557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B60FD7-2D28-C5F3-FA7F-0382124CA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B470-F003-4795-BB48-1A9A4B1F9607}" type="slidenum">
              <a:rPr lang="es-CL" smtClean="0"/>
              <a:t>46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0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1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5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7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22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431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41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35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399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7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1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89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0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37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96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29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4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2D65-B53B-45BF-970D-8631595CB5C5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58B4-41CF-4EE9-8D1D-1068C3FD8D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655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C2497-A31D-411B-B7CC-5CB04199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93CAEE-0F3A-19F6-CB7A-AA639DBD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7" b="25616"/>
          <a:stretch>
            <a:fillRect/>
          </a:stretch>
        </p:blipFill>
        <p:spPr>
          <a:xfrm>
            <a:off x="956009" y="931333"/>
            <a:ext cx="9016437" cy="4961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2A4D1-2C2E-40B4-9C63-D31CDB40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C4A954-C4D8-4B3C-8268-C93B77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31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89D39A77-E17E-E7C5-F8A4-61E21F1F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grayscl/>
          </a:blip>
          <a:srcRect t="14580" b="1150"/>
          <a:stretch>
            <a:fillRect/>
          </a:stretch>
        </p:blipFill>
        <p:spPr>
          <a:xfrm>
            <a:off x="-3177" y="-2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670FE-B996-E5F6-EFD4-0BF4B16B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8939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s-ES" sz="2000" b="1" dirty="0">
              <a:effectLst/>
              <a:latin typeface="+mj-lt"/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r>
              <a:rPr lang="es-ES" sz="2800" dirty="0">
                <a:effectLst/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Crear las condiciones óptimas para formar en Piedad y Letras.</a:t>
            </a:r>
          </a:p>
          <a:p>
            <a:pPr marL="0" indent="0">
              <a:buNone/>
            </a:pPr>
            <a:endParaRPr lang="es-ES" sz="2800" dirty="0">
              <a:effectLst/>
              <a:latin typeface="+mj-lt"/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r>
              <a:rPr lang="es-ES" sz="2800" dirty="0"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F</a:t>
            </a:r>
            <a:r>
              <a:rPr lang="es-ES" sz="2800" dirty="0">
                <a:effectLst/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acilitar la evangelización de toda la comunidad educativa, en especial la de nuestros niños y jóvenes. </a:t>
            </a:r>
          </a:p>
          <a:p>
            <a:pPr marL="0" indent="0">
              <a:buNone/>
            </a:pPr>
            <a:endParaRPr lang="es-ES" sz="2800" dirty="0">
              <a:effectLst/>
              <a:latin typeface="+mj-lt"/>
              <a:ea typeface="Times New Roman" panose="02020603050405020304" pitchFamily="18" charset="0"/>
              <a:cs typeface="Batang" panose="02030600000101010101" pitchFamily="18" charset="-127"/>
            </a:endParaRPr>
          </a:p>
          <a:p>
            <a:r>
              <a:rPr lang="es-ES" sz="2800" dirty="0"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M</a:t>
            </a:r>
            <a:r>
              <a:rPr lang="es-ES" sz="2800" dirty="0">
                <a:effectLst/>
                <a:latin typeface="+mj-lt"/>
                <a:ea typeface="Times New Roman" panose="02020603050405020304" pitchFamily="18" charset="0"/>
                <a:cs typeface="Batang" panose="02030600000101010101" pitchFamily="18" charset="-127"/>
              </a:rPr>
              <a:t>aduración en la fe y el compromiso con la transformación de la realidad que se vive a través del descubrimiento de la vocación.</a:t>
            </a:r>
            <a:endParaRPr lang="es-CL" sz="2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s-CL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36119C-2F42-A12C-8304-5853BA003800}"/>
              </a:ext>
            </a:extLst>
          </p:cNvPr>
          <p:cNvSpPr txBox="1"/>
          <p:nvPr/>
        </p:nvSpPr>
        <p:spPr>
          <a:xfrm>
            <a:off x="1058144" y="929639"/>
            <a:ext cx="326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OBJETIVO:</a:t>
            </a:r>
          </a:p>
        </p:txBody>
      </p:sp>
    </p:spTree>
    <p:extLst>
      <p:ext uri="{BB962C8B-B14F-4D97-AF65-F5344CB8AC3E}">
        <p14:creationId xmlns:p14="http://schemas.microsoft.com/office/powerpoint/2010/main" val="230653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6BFFB-C1A6-4874-ACBF-1B9F5853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ACCIONES PASTORAL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Estudiantes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padres y Madres,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docentes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56FC5CC-CBC5-41A4-B965-ECF07E247D23}"/>
              </a:ext>
            </a:extLst>
          </p:cNvPr>
          <p:cNvSpPr/>
          <p:nvPr/>
        </p:nvSpPr>
        <p:spPr>
          <a:xfrm>
            <a:off x="4683513" y="609600"/>
            <a:ext cx="6943868" cy="55456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Catequesis</a:t>
            </a:r>
            <a:r>
              <a:rPr lang="en-US" sz="2400" b="1" dirty="0">
                <a:solidFill>
                  <a:schemeClr val="bg1"/>
                </a:solidFill>
              </a:rPr>
              <a:t> Primera communion 3° B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Catequesis de </a:t>
            </a:r>
            <a:r>
              <a:rPr lang="en-US" sz="2400" b="1" dirty="0" err="1">
                <a:solidFill>
                  <a:schemeClr val="bg1"/>
                </a:solidFill>
              </a:rPr>
              <a:t>confirmación</a:t>
            </a:r>
            <a:r>
              <a:rPr lang="en-US" sz="2400" b="1" dirty="0">
                <a:solidFill>
                  <a:schemeClr val="bg1"/>
                </a:solidFill>
              </a:rPr>
              <a:t> Media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Pastoral de padres (</a:t>
            </a:r>
            <a:r>
              <a:rPr lang="en-US" sz="2400" b="1" dirty="0" err="1">
                <a:solidFill>
                  <a:schemeClr val="bg1"/>
                </a:solidFill>
              </a:rPr>
              <a:t>delegados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Celebraciones litúrgicas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Grupos</a:t>
            </a:r>
            <a:r>
              <a:rPr lang="en-US" sz="2400" b="1" dirty="0">
                <a:solidFill>
                  <a:schemeClr val="bg1"/>
                </a:solidFill>
              </a:rPr>
              <a:t> pastorales (</a:t>
            </a:r>
            <a:r>
              <a:rPr lang="en-US" sz="2400" b="1" dirty="0" err="1">
                <a:solidFill>
                  <a:schemeClr val="bg1"/>
                </a:solidFill>
              </a:rPr>
              <a:t>infancia</a:t>
            </a:r>
            <a:r>
              <a:rPr lang="en-US" sz="2400" b="1" dirty="0">
                <a:solidFill>
                  <a:schemeClr val="bg1"/>
                </a:solidFill>
              </a:rPr>
              <a:t> y </a:t>
            </a:r>
            <a:r>
              <a:rPr lang="en-US" sz="2400" b="1" dirty="0" err="1">
                <a:solidFill>
                  <a:schemeClr val="bg1"/>
                </a:solidFill>
              </a:rPr>
              <a:t>prejuveniles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Retiros y Encuentros con Cristo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Campamentos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Cena de pan y vino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Campañas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Solidarias</a:t>
            </a:r>
            <a:r>
              <a:rPr lang="en-US" sz="2400" b="1" dirty="0">
                <a:solidFill>
                  <a:schemeClr val="bg1"/>
                </a:solidFill>
              </a:rPr>
              <a:t> (Cuaresma, </a:t>
            </a:r>
            <a:r>
              <a:rPr lang="en-US" sz="2400" b="1" dirty="0" err="1">
                <a:solidFill>
                  <a:schemeClr val="bg1"/>
                </a:solidFill>
              </a:rPr>
              <a:t>dia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solidaridad</a:t>
            </a:r>
            <a:r>
              <a:rPr lang="en-US" sz="2400" b="1" dirty="0">
                <a:solidFill>
                  <a:schemeClr val="bg1"/>
                </a:solidFill>
              </a:rPr>
              <a:t> y Navidad)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Trabajo con valores mensuales 	de acuerdo al valor del mes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8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1D5E3-4EB6-E188-862F-4AB2A410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Datos pastorales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3599F-FEC8-65D3-4B90-DCE56F21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108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L" sz="3200" b="1" dirty="0"/>
              <a:t>Participantes:</a:t>
            </a:r>
          </a:p>
          <a:p>
            <a:pPr marL="0" indent="0" algn="ctr">
              <a:buNone/>
            </a:pPr>
            <a:r>
              <a:rPr lang="es-CL" sz="3200" b="1" dirty="0"/>
              <a:t>Movimiento Infancia  Escolapia: 92</a:t>
            </a:r>
          </a:p>
          <a:p>
            <a:pPr marL="0" indent="0" algn="ctr">
              <a:buNone/>
            </a:pPr>
            <a:r>
              <a:rPr lang="es-CL" sz="3200" b="1" dirty="0"/>
              <a:t>Movimiento Prejuveniles: 45</a:t>
            </a:r>
          </a:p>
          <a:p>
            <a:pPr marL="0" indent="0" algn="ctr">
              <a:buNone/>
            </a:pPr>
            <a:r>
              <a:rPr lang="es-CL" sz="3200" b="1" dirty="0"/>
              <a:t>Monitores: 39</a:t>
            </a:r>
          </a:p>
          <a:p>
            <a:pPr marL="0" indent="0" algn="ctr">
              <a:buNone/>
            </a:pPr>
            <a:r>
              <a:rPr lang="es-CL" sz="3200" b="1" dirty="0"/>
              <a:t>Primera Comunión: 40</a:t>
            </a:r>
          </a:p>
          <a:p>
            <a:pPr marL="0" indent="0" algn="ctr">
              <a:buNone/>
            </a:pPr>
            <a:r>
              <a:rPr lang="es-CL" sz="3200" b="1" dirty="0"/>
              <a:t>Confirmación: 47</a:t>
            </a:r>
          </a:p>
          <a:p>
            <a:pPr marL="0" indent="0" algn="ctr">
              <a:buNone/>
            </a:pPr>
            <a:r>
              <a:rPr lang="es-CL" sz="3200" b="1" dirty="0"/>
              <a:t>Bautizos: 17</a:t>
            </a:r>
          </a:p>
          <a:p>
            <a:pPr marL="0" indent="0" algn="ctr">
              <a:buNone/>
            </a:pPr>
            <a:r>
              <a:rPr lang="es-CL" sz="3200" b="1" dirty="0"/>
              <a:t>Misiones de verano: 64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501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38FE-23C1-4A71-862A-A6320672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FORMACION DE LA PERSONA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643323F-8DD0-47DE-B083-A548A37872F7}"/>
              </a:ext>
            </a:extLst>
          </p:cNvPr>
          <p:cNvSpPr/>
          <p:nvPr/>
        </p:nvSpPr>
        <p:spPr>
          <a:xfrm>
            <a:off x="4667003" y="2160589"/>
            <a:ext cx="6828311" cy="46974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solidFill>
                  <a:schemeClr val="bg1"/>
                </a:solidFill>
              </a:rPr>
              <a:t>Contención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emocional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>
                <a:solidFill>
                  <a:schemeClr val="bg1"/>
                </a:solidFill>
              </a:rPr>
              <a:t>Plan de </a:t>
            </a:r>
            <a:r>
              <a:rPr lang="en-US" sz="2800" b="1" dirty="0" err="1">
                <a:solidFill>
                  <a:schemeClr val="bg1"/>
                </a:solidFill>
              </a:rPr>
              <a:t>acción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convivencia</a:t>
            </a:r>
            <a:r>
              <a:rPr lang="en-US" sz="2800" b="1" dirty="0">
                <a:solidFill>
                  <a:schemeClr val="bg1"/>
                </a:solidFill>
              </a:rPr>
              <a:t> escolar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>
                <a:solidFill>
                  <a:schemeClr val="bg1"/>
                </a:solidFill>
              </a:rPr>
              <a:t>Plan de pastoral general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solidFill>
                  <a:schemeClr val="bg1"/>
                </a:solidFill>
              </a:rPr>
              <a:t>Preocupación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autocuidado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solidFill>
                  <a:schemeClr val="bg1"/>
                </a:solidFill>
              </a:rPr>
              <a:t>Prevención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riesgo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solidFill>
                  <a:schemeClr val="bg1"/>
                </a:solidFill>
              </a:rPr>
              <a:t>Atención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psicólogos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Trayecto en solitario">
            <a:extLst>
              <a:ext uri="{FF2B5EF4-FFF2-40B4-BE49-F238E27FC236}">
                <a16:creationId xmlns:a16="http://schemas.microsoft.com/office/drawing/2014/main" id="{BBEFDF08-210E-EDF3-A170-48B3F5F0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6" r="1608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131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Flecha negra apuntando hacia la derecha">
            <a:extLst>
              <a:ext uri="{FF2B5EF4-FFF2-40B4-BE49-F238E27FC236}">
                <a16:creationId xmlns:a16="http://schemas.microsoft.com/office/drawing/2014/main" id="{297B80CA-5AF9-4331-10F8-B94291CEF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" r="4086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5B5CB0-A64C-90AF-C12E-B9CAE948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70" y="1990503"/>
            <a:ext cx="5917930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NORMATIVA EDUCACIONAL</a:t>
            </a:r>
          </a:p>
        </p:txBody>
      </p:sp>
    </p:spTree>
    <p:extLst>
      <p:ext uri="{BB962C8B-B14F-4D97-AF65-F5344CB8AC3E}">
        <p14:creationId xmlns:p14="http://schemas.microsoft.com/office/powerpoint/2010/main" val="322749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CB95D-1FB9-BC7E-013D-62766DDD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2455"/>
            <a:ext cx="11287358" cy="5387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200" b="1" dirty="0"/>
              <a:t>REGLAMENTO INTERNO DE CONVIVENCIA ESCOLAR (RICE)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CL" sz="3000" dirty="0"/>
              <a:t>Es un instrumento elaborado por los miembros de la comunidad educativa, de conformidad a los valores expresados en el proyecto educativo institucional, que tiene por objeto permitir el ejercicio y cumplimiento efectivo, de los derechos y deberes de sus miembros, a través de la regulación  de sus relaciones, fijando en particular, normas de funcionamiento, de convivencia y otros procedimientos generales del colegio.</a:t>
            </a:r>
          </a:p>
        </p:txBody>
      </p:sp>
    </p:spTree>
    <p:extLst>
      <p:ext uri="{BB962C8B-B14F-4D97-AF65-F5344CB8AC3E}">
        <p14:creationId xmlns:p14="http://schemas.microsoft.com/office/powerpoint/2010/main" val="379793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7D2F218-6D17-0CEC-6BD9-04C03B751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507540"/>
              </p:ext>
            </p:extLst>
          </p:nvPr>
        </p:nvGraphicFramePr>
        <p:xfrm>
          <a:off x="718457" y="770708"/>
          <a:ext cx="11260183" cy="5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57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2E16B-F188-9E76-5679-4AF6D51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1265314"/>
            <a:ext cx="5749081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GESTION PEDAGÓGICA</a:t>
            </a:r>
          </a:p>
        </p:txBody>
      </p:sp>
      <p:pic>
        <p:nvPicPr>
          <p:cNvPr id="7" name="Graphic 6" descr="Maestro">
            <a:extLst>
              <a:ext uri="{FF2B5EF4-FFF2-40B4-BE49-F238E27FC236}">
                <a16:creationId xmlns:a16="http://schemas.microsoft.com/office/drawing/2014/main" id="{740E822D-DE55-DC0C-AADE-FD124867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1C30EA-09F5-46D4-BF2B-A146CC84BB36}"/>
              </a:ext>
            </a:extLst>
          </p:cNvPr>
          <p:cNvSpPr/>
          <p:nvPr/>
        </p:nvSpPr>
        <p:spPr>
          <a:xfrm>
            <a:off x="5209563" y="143691"/>
            <a:ext cx="6808266" cy="58976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Reforzamientos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Preparación</a:t>
            </a:r>
            <a:r>
              <a:rPr lang="en-US" sz="2400" b="1" dirty="0">
                <a:solidFill>
                  <a:schemeClr val="bg1"/>
                </a:solidFill>
              </a:rPr>
              <a:t> PAES: </a:t>
            </a:r>
            <a:r>
              <a:rPr lang="en-US" sz="2400" b="1" dirty="0" err="1">
                <a:solidFill>
                  <a:schemeClr val="bg1"/>
                </a:solidFill>
              </a:rPr>
              <a:t>convenio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Cpech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Preparación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Simce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Formación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talleres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Apoyo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estudiantes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desde</a:t>
            </a:r>
            <a:r>
              <a:rPr lang="en-US" sz="2400" b="1" dirty="0">
                <a:solidFill>
                  <a:schemeClr val="bg1"/>
                </a:solidFill>
              </a:rPr>
              <a:t> las </a:t>
            </a:r>
            <a:r>
              <a:rPr lang="en-US" sz="2400" b="1" dirty="0" err="1">
                <a:solidFill>
                  <a:schemeClr val="bg1"/>
                </a:solidFill>
              </a:rPr>
              <a:t>áreas</a:t>
            </a:r>
            <a:r>
              <a:rPr lang="en-US" sz="2400" b="1" dirty="0">
                <a:solidFill>
                  <a:schemeClr val="bg1"/>
                </a:solidFill>
              </a:rPr>
              <a:t> de  </a:t>
            </a:r>
            <a:r>
              <a:rPr lang="en-US" sz="2400" b="1" dirty="0" err="1">
                <a:solidFill>
                  <a:schemeClr val="bg1"/>
                </a:solidFill>
              </a:rPr>
              <a:t>psicopedagogía</a:t>
            </a:r>
            <a:r>
              <a:rPr lang="en-US" sz="2400" b="1" dirty="0">
                <a:solidFill>
                  <a:schemeClr val="bg1"/>
                </a:solidFill>
              </a:rPr>
              <a:t>,  </a:t>
            </a:r>
            <a:r>
              <a:rPr lang="en-US" sz="2400" b="1" dirty="0" err="1">
                <a:solidFill>
                  <a:schemeClr val="bg1"/>
                </a:solidFill>
              </a:rPr>
              <a:t>fonoaudiologia</a:t>
            </a:r>
            <a:r>
              <a:rPr lang="en-US" sz="2400" b="1" dirty="0">
                <a:solidFill>
                  <a:schemeClr val="bg1"/>
                </a:solidFill>
              </a:rPr>
              <a:t>  y </a:t>
            </a:r>
            <a:r>
              <a:rPr lang="en-US" sz="2400" b="1" dirty="0" err="1">
                <a:solidFill>
                  <a:schemeClr val="bg1"/>
                </a:solidFill>
              </a:rPr>
              <a:t>educación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diferencial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Acompañamiento</a:t>
            </a:r>
            <a:r>
              <a:rPr lang="en-US" sz="2400" b="1" dirty="0">
                <a:solidFill>
                  <a:schemeClr val="bg1"/>
                </a:solidFill>
              </a:rPr>
              <a:t> a </a:t>
            </a:r>
            <a:r>
              <a:rPr lang="en-US" sz="2400" b="1" dirty="0" err="1">
                <a:solidFill>
                  <a:schemeClr val="bg1"/>
                </a:solidFill>
              </a:rPr>
              <a:t>los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alumno</a:t>
            </a:r>
            <a:r>
              <a:rPr lang="en-US" sz="2400" b="1" dirty="0">
                <a:solidFill>
                  <a:schemeClr val="bg1"/>
                </a:solidFill>
              </a:rPr>
              <a:t>/as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schemeClr val="bg1"/>
                </a:solidFill>
              </a:rPr>
              <a:t> Semanas  </a:t>
            </a:r>
            <a:r>
              <a:rPr lang="en-US" sz="2400" b="1" dirty="0" err="1">
                <a:solidFill>
                  <a:schemeClr val="bg1"/>
                </a:solidFill>
              </a:rPr>
              <a:t>temáticas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áreas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aprendizaje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Salidad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pedagógicas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 err="1">
                <a:solidFill>
                  <a:schemeClr val="bg1"/>
                </a:solidFill>
              </a:rPr>
              <a:t>Aplicación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pruebas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estandarizadas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Escritorio escolar con libros y lápices, y una pizarra en segundo plano">
            <a:extLst>
              <a:ext uri="{FF2B5EF4-FFF2-40B4-BE49-F238E27FC236}">
                <a16:creationId xmlns:a16="http://schemas.microsoft.com/office/drawing/2014/main" id="{E6B12FE4-D78A-7EE2-8FDE-B0879A39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4" r="133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002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D4263-6547-355A-95AA-F28C841F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ESTUDIANTES CON APOYO DE EQUIPO MULTIDISCIPLINARIO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CD221-5F16-CD22-4C58-7AE48A3C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FONOAUDIOLOGIA: 	66</a:t>
            </a:r>
          </a:p>
          <a:p>
            <a:pPr algn="ctr"/>
            <a:r>
              <a:rPr lang="es-CL" sz="4000" dirty="0"/>
              <a:t>EDUCACIÓN DIFERENCIAL:	33</a:t>
            </a:r>
          </a:p>
          <a:p>
            <a:pPr algn="ctr"/>
            <a:r>
              <a:rPr lang="es-CL" sz="4000" dirty="0"/>
              <a:t>PSICOPEDAGOGIA: 79</a:t>
            </a:r>
          </a:p>
          <a:p>
            <a:pPr algn="ctr"/>
            <a:r>
              <a:rPr lang="es-CL" sz="4000" dirty="0"/>
              <a:t>PSICOLOGIA: 150</a:t>
            </a:r>
          </a:p>
        </p:txBody>
      </p:sp>
    </p:spTree>
    <p:extLst>
      <p:ext uri="{BB962C8B-B14F-4D97-AF65-F5344CB8AC3E}">
        <p14:creationId xmlns:p14="http://schemas.microsoft.com/office/powerpoint/2010/main" val="222545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Edificio con letrero en frente y tienda al lado&#10;&#10;El contenido generado por IA puede ser incorrecto.">
            <a:extLst>
              <a:ext uri="{FF2B5EF4-FFF2-40B4-BE49-F238E27FC236}">
                <a16:creationId xmlns:a16="http://schemas.microsoft.com/office/drawing/2014/main" id="{29D6D776-CEA2-4A1C-CBDF-34992B06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 r="2" b="11309"/>
          <a:stretch/>
        </p:blipFill>
        <p:spPr>
          <a:xfrm>
            <a:off x="-1" y="-1"/>
            <a:ext cx="4654296" cy="22402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72EE79-CCAC-777A-81E5-CC2D1371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478" y="3951578"/>
            <a:ext cx="5067300" cy="12475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all">
                <a:solidFill>
                  <a:schemeClr val="tx1"/>
                </a:solidFill>
              </a:rPr>
              <a:t>COLEGIO RAFAEL EYZAGUIRRE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5330433-C29F-C800-6B39-04CEE2DE3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477" y="5196177"/>
            <a:ext cx="5067300" cy="417223"/>
          </a:xfrm>
          <a:effectLst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MADRES ESCOLAPIAS</a:t>
            </a:r>
          </a:p>
        </p:txBody>
      </p:sp>
      <p:pic>
        <p:nvPicPr>
          <p:cNvPr id="11" name="Marcador de contenido 10" descr="Vista de cerca de un edificio&#10;&#10;El contenido generado por IA puede ser incorrecto.">
            <a:extLst>
              <a:ext uri="{FF2B5EF4-FFF2-40B4-BE49-F238E27FC236}">
                <a16:creationId xmlns:a16="http://schemas.microsoft.com/office/drawing/2014/main" id="{717526E7-EFE8-417A-1713-42A9D17B3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8" r="3" b="18546"/>
          <a:stretch/>
        </p:blipFill>
        <p:spPr>
          <a:xfrm>
            <a:off x="20" y="2327148"/>
            <a:ext cx="4654275" cy="2240280"/>
          </a:xfrm>
          <a:prstGeom prst="rect">
            <a:avLst/>
          </a:prstGeom>
        </p:spPr>
      </p:pic>
      <p:pic>
        <p:nvPicPr>
          <p:cNvPr id="13" name="Imagen 12" descr="Edificio en frente de un edifico&#10;&#10;El contenido generado por IA puede ser incorrecto.">
            <a:extLst>
              <a:ext uri="{FF2B5EF4-FFF2-40B4-BE49-F238E27FC236}">
                <a16:creationId xmlns:a16="http://schemas.microsoft.com/office/drawing/2014/main" id="{090147C2-A341-FD74-F421-1E11E89E2E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r="3" b="24238"/>
          <a:stretch/>
        </p:blipFill>
        <p:spPr>
          <a:xfrm>
            <a:off x="20" y="4654296"/>
            <a:ext cx="4654276" cy="2203704"/>
          </a:xfrm>
          <a:prstGeom prst="rect">
            <a:avLst/>
          </a:prstGeom>
          <a:ln w="12700">
            <a:noFill/>
          </a:ln>
        </p:spPr>
      </p:pic>
      <p:pic>
        <p:nvPicPr>
          <p:cNvPr id="7" name="Imagen 6" descr="Edificio en medio de la calle&#10;&#10;El contenido generado por IA puede ser incorrecto.">
            <a:extLst>
              <a:ext uri="{FF2B5EF4-FFF2-40B4-BE49-F238E27FC236}">
                <a16:creationId xmlns:a16="http://schemas.microsoft.com/office/drawing/2014/main" id="{87267247-7E55-10A9-6FF5-C11028A3ED0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r="14294" b="-2"/>
          <a:stretch/>
        </p:blipFill>
        <p:spPr>
          <a:xfrm>
            <a:off x="4654295" y="-1"/>
            <a:ext cx="7464357" cy="6857806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B77207-0CB7-0BB9-7FD1-8BE769327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82" y="4238591"/>
            <a:ext cx="2533598" cy="26192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9A4461-5002-17F4-8D8A-34BC9890E1A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540"/>
            <a:ext cx="2619214" cy="26192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9D36D3-343F-EEB1-01A0-9FA142A9EC9A}"/>
              </a:ext>
            </a:extLst>
          </p:cNvPr>
          <p:cNvSpPr txBox="1"/>
          <p:nvPr/>
        </p:nvSpPr>
        <p:spPr>
          <a:xfrm>
            <a:off x="4654294" y="932616"/>
            <a:ext cx="5544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kern="1200" dirty="0">
                <a:latin typeface="+mj-lt"/>
                <a:ea typeface="+mj-ea"/>
                <a:cs typeface="+mj-cs"/>
              </a:rPr>
              <a:t>CUENTA PUBLICA 2025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7895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F9A51-37B9-EDFB-7ECB-7D01FDBF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ESTUDIANTES ATENDIDOS POR EL AREA DE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EE2BA-9B84-E2C1-67E5-51556286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91757" cy="3599316"/>
          </a:xfrm>
        </p:spPr>
        <p:txBody>
          <a:bodyPr>
            <a:normAutofit/>
          </a:bodyPr>
          <a:lstStyle/>
          <a:p>
            <a:r>
              <a:rPr lang="es-CL" sz="3200" dirty="0"/>
              <a:t>ALUMNOS ATENDIDOS: 1308</a:t>
            </a:r>
          </a:p>
          <a:p>
            <a:r>
              <a:rPr lang="es-CL" sz="3200" dirty="0"/>
              <a:t>ALUMNOS QUE RETORNAN A CLASES DESPUES DE LA ATENCION: 870</a:t>
            </a:r>
          </a:p>
          <a:p>
            <a:r>
              <a:rPr lang="es-CL" sz="3200" dirty="0"/>
              <a:t>ALUMNOS QUE SE RETIRAN A SU CASA: 349</a:t>
            </a:r>
          </a:p>
          <a:p>
            <a:r>
              <a:rPr lang="es-CL" sz="3200" dirty="0"/>
              <a:t>ALUMNOS DERIVADOS A CENTROS ASISTENCIALES: 89</a:t>
            </a:r>
          </a:p>
        </p:txBody>
      </p:sp>
    </p:spTree>
    <p:extLst>
      <p:ext uri="{BB962C8B-B14F-4D97-AF65-F5344CB8AC3E}">
        <p14:creationId xmlns:p14="http://schemas.microsoft.com/office/powerpoint/2010/main" val="186666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30B57AF9-4A28-9F48-0377-CC78E1AC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" r="2208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6DB264-6360-02F0-A52A-04D5F63C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778344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RESULTADOS ACADEMICOS</a:t>
            </a:r>
          </a:p>
        </p:txBody>
      </p:sp>
    </p:spTree>
    <p:extLst>
      <p:ext uri="{BB962C8B-B14F-4D97-AF65-F5344CB8AC3E}">
        <p14:creationId xmlns:p14="http://schemas.microsoft.com/office/powerpoint/2010/main" val="237081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63CAB-92A3-3BA6-3A9E-D02427AA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b="1" dirty="0"/>
              <a:t>PAES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06294-9FE7-37E2-A01C-93F8201F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1275"/>
            <a:ext cx="11964692" cy="4363909"/>
          </a:xfrm>
        </p:spPr>
        <p:txBody>
          <a:bodyPr>
            <a:normAutofit/>
          </a:bodyPr>
          <a:lstStyle/>
          <a:p>
            <a:r>
              <a:rPr lang="es-MX" sz="2800" dirty="0"/>
              <a:t>RINDIERON LA PRUEBA  45 ALUMNOS </a:t>
            </a:r>
          </a:p>
          <a:p>
            <a:r>
              <a:rPr lang="es-MX" sz="2800" dirty="0"/>
              <a:t>COMPETENCIA LECTORA:  808 </a:t>
            </a:r>
            <a:r>
              <a:rPr lang="es-MX" dirty="0"/>
              <a:t>(máximo resultado obtenido por el colegio)</a:t>
            </a:r>
            <a:endParaRPr lang="es-MX" sz="2800" dirty="0"/>
          </a:p>
          <a:p>
            <a:r>
              <a:rPr lang="es-MX" sz="2800" dirty="0"/>
              <a:t>COMPETENCIA MATEMATICA: 975 </a:t>
            </a:r>
            <a:r>
              <a:rPr lang="es-MX" dirty="0"/>
              <a:t>(máximo resultado obtenido por el colegio)</a:t>
            </a:r>
            <a:endParaRPr lang="es-MX" sz="2800" dirty="0"/>
          </a:p>
          <a:p>
            <a:r>
              <a:rPr lang="es-MX" sz="2400" dirty="0"/>
              <a:t>CARRERAS: Ingeniería Civil Física; Administración Pública;  Ingeniería Civil, Ingeniería en Minas; gastronomía, Pedagogía en negocios, fonoaudiología,  Ingeniería en Negocios Internacionales, Mecánica en maquinaria y vehículos pesados, entre otras.</a:t>
            </a:r>
          </a:p>
          <a:p>
            <a:r>
              <a:rPr lang="es-MX" sz="2400" dirty="0"/>
              <a:t>UNIVERSIDADES: Universidad Católica, Universidad Central, Universidad Federico Santa María; Universidad de Chile; Universidad de Santiago; Universidad Diego Portales; Universidad Andrés Bello, DUOC , entre otras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235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2F2C5-2F83-57BB-94C4-6610D71B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b="1" dirty="0"/>
              <a:t>SIMCE 4° BASICO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D71403-90B8-7FCA-A77D-9E4A54721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61015"/>
              </p:ext>
            </p:extLst>
          </p:nvPr>
        </p:nvGraphicFramePr>
        <p:xfrm>
          <a:off x="1973828" y="2541549"/>
          <a:ext cx="8596311" cy="266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246090683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950605995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938096005"/>
                    </a:ext>
                  </a:extLst>
                </a:gridCol>
              </a:tblGrid>
              <a:tr h="1013933">
                <a:tc>
                  <a:txBody>
                    <a:bodyPr/>
                    <a:lstStyle/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04165"/>
                  </a:ext>
                </a:extLst>
              </a:tr>
              <a:tr h="827555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         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89548"/>
                  </a:ext>
                </a:extLst>
              </a:tr>
              <a:tr h="827555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         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8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6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901A0-5F7A-083C-1D51-1B8F4550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b="1" dirty="0"/>
              <a:t>SIMCE 8° BASICO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E346D8-FAB1-8682-501E-8B539FEFD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05730"/>
              </p:ext>
            </p:extLst>
          </p:nvPr>
        </p:nvGraphicFramePr>
        <p:xfrm>
          <a:off x="1223010" y="2336800"/>
          <a:ext cx="832792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23">
                  <a:extLst>
                    <a:ext uri="{9D8B030D-6E8A-4147-A177-3AD203B41FA5}">
                      <a16:colId xmlns:a16="http://schemas.microsoft.com/office/drawing/2014/main" val="1455797511"/>
                    </a:ext>
                  </a:extLst>
                </a:gridCol>
                <a:gridCol w="2664175">
                  <a:extLst>
                    <a:ext uri="{9D8B030D-6E8A-4147-A177-3AD203B41FA5}">
                      <a16:colId xmlns:a16="http://schemas.microsoft.com/office/drawing/2014/main" val="3261005288"/>
                    </a:ext>
                  </a:extLst>
                </a:gridCol>
                <a:gridCol w="2809728">
                  <a:extLst>
                    <a:ext uri="{9D8B030D-6E8A-4147-A177-3AD203B41FA5}">
                      <a16:colId xmlns:a16="http://schemas.microsoft.com/office/drawing/2014/main" val="177248975"/>
                    </a:ext>
                  </a:extLst>
                </a:gridCol>
              </a:tblGrid>
              <a:tr h="546043">
                <a:tc>
                  <a:txBody>
                    <a:bodyPr/>
                    <a:lstStyle/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643430"/>
                  </a:ext>
                </a:extLst>
              </a:tr>
              <a:tr h="1005869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2019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60267"/>
                  </a:ext>
                </a:extLst>
              </a:tr>
              <a:tr h="1005869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2025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7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1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2D359-3BBD-544C-3D32-2DB4468F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s-CL" sz="6000" b="1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SIMCE 2° MEDIO</a:t>
            </a:r>
            <a:endParaRPr lang="es-CL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8BCDB0EC-7840-ED61-9DA7-26A499B6B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490423"/>
              </p:ext>
            </p:extLst>
          </p:nvPr>
        </p:nvGraphicFramePr>
        <p:xfrm>
          <a:off x="1727345" y="2438400"/>
          <a:ext cx="886989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60">
                  <a:extLst>
                    <a:ext uri="{9D8B030D-6E8A-4147-A177-3AD203B41FA5}">
                      <a16:colId xmlns:a16="http://schemas.microsoft.com/office/drawing/2014/main" val="1099100075"/>
                    </a:ext>
                  </a:extLst>
                </a:gridCol>
                <a:gridCol w="2837556">
                  <a:extLst>
                    <a:ext uri="{9D8B030D-6E8A-4147-A177-3AD203B41FA5}">
                      <a16:colId xmlns:a16="http://schemas.microsoft.com/office/drawing/2014/main" val="2946771231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190786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LENGUAJE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91014"/>
                  </a:ext>
                </a:extLst>
              </a:tr>
              <a:tr h="567108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2024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5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2025</a:t>
                      </a:r>
                    </a:p>
                    <a:p>
                      <a:pPr algn="ctr"/>
                      <a:endParaRPr lang="es-C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4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6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upa resalta un rendimiento económico decreciente">
            <a:extLst>
              <a:ext uri="{FF2B5EF4-FFF2-40B4-BE49-F238E27FC236}">
                <a16:creationId xmlns:a16="http://schemas.microsoft.com/office/drawing/2014/main" id="{913D5D1D-8C1E-231B-A74A-9A308C14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673" r="27308" b="-2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231FAF-58AF-2422-10B2-6116F89B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/>
              <a:t>INDICADORES DE EFICIENCIA INTERNA</a:t>
            </a:r>
          </a:p>
        </p:txBody>
      </p:sp>
    </p:spTree>
    <p:extLst>
      <p:ext uri="{BB962C8B-B14F-4D97-AF65-F5344CB8AC3E}">
        <p14:creationId xmlns:p14="http://schemas.microsoft.com/office/powerpoint/2010/main" val="424428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14550-AD4A-D8C9-3B0E-5A3D83F7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RESULTADOS DE EFICIENCIA INTERNA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47BEDE-C4BA-28E6-41CD-AF9D60FDE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20985"/>
              </p:ext>
            </p:extLst>
          </p:nvPr>
        </p:nvGraphicFramePr>
        <p:xfrm>
          <a:off x="2386199" y="2556937"/>
          <a:ext cx="7419601" cy="276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900">
                  <a:extLst>
                    <a:ext uri="{9D8B030D-6E8A-4147-A177-3AD203B41FA5}">
                      <a16:colId xmlns:a16="http://schemas.microsoft.com/office/drawing/2014/main" val="4177608504"/>
                    </a:ext>
                  </a:extLst>
                </a:gridCol>
                <a:gridCol w="1690131">
                  <a:extLst>
                    <a:ext uri="{9D8B030D-6E8A-4147-A177-3AD203B41FA5}">
                      <a16:colId xmlns:a16="http://schemas.microsoft.com/office/drawing/2014/main" val="840975194"/>
                    </a:ext>
                  </a:extLst>
                </a:gridCol>
                <a:gridCol w="1926105">
                  <a:extLst>
                    <a:ext uri="{9D8B030D-6E8A-4147-A177-3AD203B41FA5}">
                      <a16:colId xmlns:a16="http://schemas.microsoft.com/office/drawing/2014/main" val="1587786238"/>
                    </a:ext>
                  </a:extLst>
                </a:gridCol>
                <a:gridCol w="1948465">
                  <a:extLst>
                    <a:ext uri="{9D8B030D-6E8A-4147-A177-3AD203B41FA5}">
                      <a16:colId xmlns:a16="http://schemas.microsoft.com/office/drawing/2014/main" val="1485999788"/>
                    </a:ext>
                  </a:extLst>
                </a:gridCol>
              </a:tblGrid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    AÑO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TOTAL ALUMNOS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REPITENCIA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RETIRADOS</a:t>
                      </a:r>
                    </a:p>
                  </a:txBody>
                  <a:tcPr marL="82930" marR="82930"/>
                </a:tc>
                <a:extLst>
                  <a:ext uri="{0D108BD9-81ED-4DB2-BD59-A6C34878D82A}">
                    <a16:rowId xmlns:a16="http://schemas.microsoft.com/office/drawing/2014/main" val="3449243716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2024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618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1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15</a:t>
                      </a:r>
                    </a:p>
                  </a:txBody>
                  <a:tcPr marL="82930" marR="82930"/>
                </a:tc>
                <a:extLst>
                  <a:ext uri="{0D108BD9-81ED-4DB2-BD59-A6C34878D82A}">
                    <a16:rowId xmlns:a16="http://schemas.microsoft.com/office/drawing/2014/main" val="1684272497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2025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617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3</a:t>
                      </a:r>
                    </a:p>
                  </a:txBody>
                  <a:tcPr marL="82930" marR="82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13</a:t>
                      </a:r>
                    </a:p>
                  </a:txBody>
                  <a:tcPr marL="82930" marR="82930"/>
                </a:tc>
                <a:extLst>
                  <a:ext uri="{0D108BD9-81ED-4DB2-BD59-A6C34878D82A}">
                    <a16:rowId xmlns:a16="http://schemas.microsoft.com/office/drawing/2014/main" val="380523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3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7842D-75A3-3EC6-7B07-5E9E694E5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" r="22439" b="634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F74D21-9804-4FCF-AEDE-75CA4842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5109158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GESTION ECONOMICA 2025</a:t>
            </a:r>
          </a:p>
        </p:txBody>
      </p:sp>
    </p:spTree>
    <p:extLst>
      <p:ext uri="{BB962C8B-B14F-4D97-AF65-F5344CB8AC3E}">
        <p14:creationId xmlns:p14="http://schemas.microsoft.com/office/powerpoint/2010/main" val="11427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6E546-025A-464D-8F18-D81ED055B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1101687"/>
            <a:ext cx="6556075" cy="940055"/>
          </a:xfrm>
        </p:spPr>
        <p:txBody>
          <a:bodyPr>
            <a:normAutofit fontScale="90000"/>
          </a:bodyPr>
          <a:lstStyle/>
          <a:p>
            <a:r>
              <a:rPr lang="es-CL" dirty="0"/>
              <a:t>SUBVENCION GENERAL 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50440C-5249-4055-9532-227F565E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531" y="2167003"/>
            <a:ext cx="7851304" cy="4096011"/>
          </a:xfrm>
        </p:spPr>
        <p:txBody>
          <a:bodyPr/>
          <a:lstStyle/>
          <a:p>
            <a:endParaRPr lang="es-CL" dirty="0"/>
          </a:p>
          <a:p>
            <a:pPr algn="l"/>
            <a:endParaRPr lang="es-CL" sz="24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A4136D3-9D14-7587-B36D-0712D2227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46514"/>
              </p:ext>
            </p:extLst>
          </p:nvPr>
        </p:nvGraphicFramePr>
        <p:xfrm>
          <a:off x="1830119" y="2750346"/>
          <a:ext cx="8128000" cy="351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56333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3304343"/>
                    </a:ext>
                  </a:extLst>
                </a:gridCol>
              </a:tblGrid>
              <a:tr h="702533">
                <a:tc>
                  <a:txBody>
                    <a:bodyPr/>
                    <a:lstStyle/>
                    <a:p>
                      <a:r>
                        <a:rPr lang="es-CL" sz="2800" b="1" dirty="0"/>
                        <a:t>INGRESO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1.002.065.856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10371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sz="2800" b="1" dirty="0"/>
                        <a:t>TOTAL INGRESOS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1.002.065.856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21405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sz="2800" b="1" dirty="0"/>
                        <a:t>REMUNERACIONES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860.179.616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2647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sz="2800" b="1" dirty="0"/>
                        <a:t>GASTOS DEL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113.051.217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96301"/>
                  </a:ext>
                </a:extLst>
              </a:tr>
              <a:tr h="702533">
                <a:tc>
                  <a:txBody>
                    <a:bodyPr/>
                    <a:lstStyle/>
                    <a:p>
                      <a:r>
                        <a:rPr lang="es-CL" sz="2800" b="1" dirty="0"/>
                        <a:t>SALDO FINAL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/>
                        <a:t>28.835.023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F99A67-7E01-D6F2-755A-4B56D183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F0942C6-9C14-6EFF-BCBD-A3566DAF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Informar a nuestra comunidad escolar, docente, asistentes, apoderados y estudiantes sobre aquellas acciones que hemos desarrollado durante el 2025 para alcanzar los objetivos institucionales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79549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DE3088-4ADA-42FD-88B9-450092DA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4481130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SUBVENCION DE MANTENIMIENTO 2025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3287419-B789-6CE3-228F-DCE13F2B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44075"/>
              </p:ext>
            </p:extLst>
          </p:nvPr>
        </p:nvGraphicFramePr>
        <p:xfrm>
          <a:off x="531920" y="1034823"/>
          <a:ext cx="6349327" cy="420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022">
                  <a:extLst>
                    <a:ext uri="{9D8B030D-6E8A-4147-A177-3AD203B41FA5}">
                      <a16:colId xmlns:a16="http://schemas.microsoft.com/office/drawing/2014/main" val="3540486759"/>
                    </a:ext>
                  </a:extLst>
                </a:gridCol>
                <a:gridCol w="2923305">
                  <a:extLst>
                    <a:ext uri="{9D8B030D-6E8A-4147-A177-3AD203B41FA5}">
                      <a16:colId xmlns:a16="http://schemas.microsoft.com/office/drawing/2014/main" val="728145947"/>
                    </a:ext>
                  </a:extLst>
                </a:gridCol>
              </a:tblGrid>
              <a:tr h="700601">
                <a:tc>
                  <a:txBody>
                    <a:bodyPr/>
                    <a:lstStyle/>
                    <a:p>
                      <a:endParaRPr lang="es-CL" sz="2400" b="1" dirty="0"/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  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431156656"/>
                  </a:ext>
                </a:extLst>
              </a:tr>
              <a:tr h="700601">
                <a:tc>
                  <a:txBody>
                    <a:bodyPr/>
                    <a:lstStyle/>
                    <a:p>
                      <a:r>
                        <a:rPr lang="es-CL" sz="2400" b="1" dirty="0"/>
                        <a:t>Ingresos 2025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8.871.539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912163853"/>
                  </a:ext>
                </a:extLst>
              </a:tr>
              <a:tr h="700601">
                <a:tc>
                  <a:txBody>
                    <a:bodyPr/>
                    <a:lstStyle/>
                    <a:p>
                      <a:r>
                        <a:rPr lang="es-CL" sz="2400" b="1" dirty="0"/>
                        <a:t>Total ingresos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8.871.539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1225188894"/>
                  </a:ext>
                </a:extLst>
              </a:tr>
              <a:tr h="700601">
                <a:tc>
                  <a:txBody>
                    <a:bodyPr/>
                    <a:lstStyle/>
                    <a:p>
                      <a:r>
                        <a:rPr lang="es-CL" sz="2400" b="1" dirty="0"/>
                        <a:t>Remuneraciones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0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3615249352"/>
                  </a:ext>
                </a:extLst>
              </a:tr>
              <a:tr h="700601">
                <a:tc>
                  <a:txBody>
                    <a:bodyPr/>
                    <a:lstStyle/>
                    <a:p>
                      <a:r>
                        <a:rPr lang="es-CL" sz="2400" b="1"/>
                        <a:t>Gastos del año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8.667.437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738733169"/>
                  </a:ext>
                </a:extLst>
              </a:tr>
              <a:tr h="700601">
                <a:tc>
                  <a:txBody>
                    <a:bodyPr/>
                    <a:lstStyle/>
                    <a:p>
                      <a:r>
                        <a:rPr lang="es-CL" sz="2400" b="1" dirty="0"/>
                        <a:t>SALDO FINAL 2025</a:t>
                      </a:r>
                    </a:p>
                  </a:txBody>
                  <a:tcPr marL="120675" marR="120675" marT="60338" marB="60338"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0</a:t>
                      </a:r>
                    </a:p>
                  </a:txBody>
                  <a:tcPr marL="120675" marR="120675" marT="60338" marB="60338"/>
                </a:tc>
                <a:extLst>
                  <a:ext uri="{0D108BD9-81ED-4DB2-BD59-A6C34878D82A}">
                    <a16:rowId xmlns:a16="http://schemas.microsoft.com/office/drawing/2014/main" val="280264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1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87899-AAE4-4471-83A5-8895C28C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s-CL"/>
              <a:t>GASTOS DE SUBVENCION GENERAL Y MANTENIMIENTO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37FB6629-29BB-BC7D-7E2F-7CBF255BA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83654"/>
              </p:ext>
            </p:extLst>
          </p:nvPr>
        </p:nvGraphicFramePr>
        <p:xfrm>
          <a:off x="2403566" y="2090057"/>
          <a:ext cx="8987245" cy="43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erramientas en un fondo rojo">
            <a:extLst>
              <a:ext uri="{FF2B5EF4-FFF2-40B4-BE49-F238E27FC236}">
                <a16:creationId xmlns:a16="http://schemas.microsoft.com/office/drawing/2014/main" id="{72683612-EF5F-37B9-EF56-A258A17C82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1390" r="42070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7925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91F9EE3-E507-43FC-8857-ACE97B7E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1"/>
            <a:ext cx="8288032" cy="18078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SUBVENCION ESCOLAR PREFERENCIAL (SEP) 2025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2F1A2C1-76DE-72DD-67BE-E121B650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94788"/>
              </p:ext>
            </p:extLst>
          </p:nvPr>
        </p:nvGraphicFramePr>
        <p:xfrm>
          <a:off x="1722830" y="999536"/>
          <a:ext cx="7551171" cy="37508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122470">
                  <a:extLst>
                    <a:ext uri="{9D8B030D-6E8A-4147-A177-3AD203B41FA5}">
                      <a16:colId xmlns:a16="http://schemas.microsoft.com/office/drawing/2014/main" val="632056324"/>
                    </a:ext>
                  </a:extLst>
                </a:gridCol>
                <a:gridCol w="3428701">
                  <a:extLst>
                    <a:ext uri="{9D8B030D-6E8A-4147-A177-3AD203B41FA5}">
                      <a16:colId xmlns:a16="http://schemas.microsoft.com/office/drawing/2014/main" val="396945644"/>
                    </a:ext>
                  </a:extLst>
                </a:gridCol>
              </a:tblGrid>
              <a:tr h="543322">
                <a:tc>
                  <a:txBody>
                    <a:bodyPr/>
                    <a:lstStyle/>
                    <a:p>
                      <a:endParaRPr lang="es-CL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0350" marR="57393" marT="114786" marB="114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0350" marR="57393" marT="114786" marB="114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01024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Ingresos 2025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345.098.601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175030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2400" b="1" cap="none" spc="0">
                          <a:solidFill>
                            <a:schemeClr val="tx1"/>
                          </a:solidFill>
                        </a:rPr>
                        <a:t>Total Ingresos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345.098.601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30520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2400" b="1" cap="none" spc="0">
                          <a:solidFill>
                            <a:schemeClr val="tx1"/>
                          </a:solidFill>
                        </a:rPr>
                        <a:t>Remuneraciones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212.051.589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28518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2400" b="1" cap="none" spc="0">
                          <a:solidFill>
                            <a:schemeClr val="tx1"/>
                          </a:solidFill>
                        </a:rPr>
                        <a:t>Gastos del año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115.537.205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5758"/>
                  </a:ext>
                </a:extLst>
              </a:tr>
              <a:tr h="551226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SALDO FINAL 2025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</a:rPr>
                        <a:t>17.509.807</a:t>
                      </a:r>
                    </a:p>
                  </a:txBody>
                  <a:tcPr marL="80350" marR="57393" marT="160953" marB="114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39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13E49-9AE6-4F2A-9C7A-C6D4AC8F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GASTOS DE LA SUBVENCION PREFERENCIAL SEP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CAB8ED-D6E7-A76F-86B2-CAEB3FA38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592443"/>
              </p:ext>
            </p:extLst>
          </p:nvPr>
        </p:nvGraphicFramePr>
        <p:xfrm>
          <a:off x="1046284" y="1885285"/>
          <a:ext cx="10880105" cy="485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3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0B960-DB2C-47DA-888C-7DDE2977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GASTOS DE PRO RETENCION 2025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BABF7B4-6BDE-AC95-DE3F-F4B984BC3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06404"/>
              </p:ext>
            </p:extLst>
          </p:nvPr>
        </p:nvGraphicFramePr>
        <p:xfrm>
          <a:off x="819150" y="2222500"/>
          <a:ext cx="85963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2845722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892740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/>
                        <a:t>Ingreso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7.161.014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8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/>
                        <a:t>Total ingresos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7.161.014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6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/>
                        <a:t>Remuneraciones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7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/>
                        <a:t>Gastos del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6.338.377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27758"/>
                  </a:ext>
                </a:extLst>
              </a:tr>
              <a:tr h="209615">
                <a:tc>
                  <a:txBody>
                    <a:bodyPr/>
                    <a:lstStyle/>
                    <a:p>
                      <a:r>
                        <a:rPr lang="es-CL" sz="2400" b="1" dirty="0"/>
                        <a:t>SALDO FINAL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b="1" dirty="0"/>
                        <a:t>822.637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1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52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BF163-02AC-7F26-18E1-943FA172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0" y="643467"/>
            <a:ext cx="6365181" cy="3882814"/>
          </a:xfrm>
        </p:spPr>
        <p:txBody>
          <a:bodyPr anchor="b">
            <a:normAutofit/>
          </a:bodyPr>
          <a:lstStyle/>
          <a:p>
            <a:pPr algn="r"/>
            <a:r>
              <a:rPr lang="es-CL" sz="4800" b="1" dirty="0">
                <a:solidFill>
                  <a:schemeClr val="accent1"/>
                </a:solidFill>
              </a:rPr>
              <a:t>INFRASTRUCTURA Y EQUIPAMIENTO DESDE 2017 a 2025</a:t>
            </a:r>
          </a:p>
        </p:txBody>
      </p:sp>
      <p:pic>
        <p:nvPicPr>
          <p:cNvPr id="1026" name="Picture 2" descr="La infraestructura como servicio">
            <a:extLst>
              <a:ext uri="{FF2B5EF4-FFF2-40B4-BE49-F238E27FC236}">
                <a16:creationId xmlns:a16="http://schemas.microsoft.com/office/drawing/2014/main" id="{AB3D0D48-A5E4-66EB-D0CC-B3BFA05DBC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" y="1885950"/>
            <a:ext cx="396770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36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8B84B-8BF3-A9AE-9AC6-0F53630B5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800" dirty="0"/>
              <a:t>2017: Baño y ducha de las manipuladoras de básica</a:t>
            </a:r>
          </a:p>
          <a:p>
            <a:pPr marL="0" indent="0">
              <a:buNone/>
            </a:pPr>
            <a:r>
              <a:rPr lang="es-CL" sz="2800" dirty="0"/>
              <a:t>	  Sala multiuso – comedor de alumnos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/>
              <a:t>2018: Cambio de cielo de salas de 5° B – 6° B y sala de 	  	informática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/>
              <a:t>2019: Cambio de techo de toda la básica</a:t>
            </a:r>
          </a:p>
          <a:p>
            <a:pPr marL="0" indent="0">
              <a:buNone/>
            </a:pPr>
            <a:r>
              <a:rPr lang="es-CL" sz="2800" dirty="0"/>
              <a:t>          Cambio de cielo de salas de básica y oficinas.</a:t>
            </a:r>
          </a:p>
        </p:txBody>
      </p:sp>
    </p:spTree>
    <p:extLst>
      <p:ext uri="{BB962C8B-B14F-4D97-AF65-F5344CB8AC3E}">
        <p14:creationId xmlns:p14="http://schemas.microsoft.com/office/powerpoint/2010/main" val="3404570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A6748-B91E-A832-1179-875F5084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086CE6-6DC6-94F1-0736-0BCC4DC7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800" dirty="0"/>
              <a:t>2020: Cambio sistema eléctrico del colegio.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/>
              <a:t>2021: Construcción salas de aislamiento</a:t>
            </a:r>
          </a:p>
          <a:p>
            <a:pPr marL="0" indent="0">
              <a:buNone/>
            </a:pPr>
            <a:r>
              <a:rPr lang="es-CL" sz="2800" dirty="0"/>
              <a:t>	 Oficinas de media y básica</a:t>
            </a:r>
          </a:p>
          <a:p>
            <a:pPr marL="0" indent="0">
              <a:buNone/>
            </a:pPr>
            <a:r>
              <a:rPr lang="es-CL" sz="2800" dirty="0"/>
              <a:t>          Bodega de media</a:t>
            </a:r>
          </a:p>
          <a:p>
            <a:pPr marL="0" indent="0">
              <a:buNone/>
            </a:pPr>
            <a:r>
              <a:rPr lang="es-CL" sz="2800" dirty="0"/>
              <a:t>          Instalación salas híbridas</a:t>
            </a:r>
          </a:p>
          <a:p>
            <a:pPr marL="0" indent="0">
              <a:buNone/>
            </a:pPr>
            <a:r>
              <a:rPr lang="es-CL" sz="2800" dirty="0"/>
              <a:t>          Instalación tv y circuito cerrado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316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F6E71-63AC-956A-41ED-C1C2551B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C100D-544B-F19E-8DC4-F9DCB634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819421" cy="42654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L" sz="9600" dirty="0"/>
              <a:t>2022: Espuma techo Gimnasio </a:t>
            </a:r>
          </a:p>
          <a:p>
            <a:pPr marL="0" indent="0">
              <a:buNone/>
            </a:pPr>
            <a:r>
              <a:rPr lang="es-CL" sz="9600" dirty="0"/>
              <a:t>	Pintura canchas media y mantención de canchas de básica</a:t>
            </a:r>
          </a:p>
          <a:p>
            <a:pPr marL="0" indent="0">
              <a:buNone/>
            </a:pPr>
            <a:r>
              <a:rPr lang="es-CL" sz="9600" dirty="0"/>
              <a:t>	Construcción bodega del gimnasio.</a:t>
            </a:r>
          </a:p>
          <a:p>
            <a:pPr marL="0" indent="0">
              <a:buNone/>
            </a:pPr>
            <a:endParaRPr lang="es-CL" sz="9600" dirty="0"/>
          </a:p>
          <a:p>
            <a:pPr marL="0" indent="0">
              <a:buNone/>
            </a:pPr>
            <a:r>
              <a:rPr lang="es-CL" sz="9600" dirty="0"/>
              <a:t>2023:  Construcción de baños y camarines de E. Media</a:t>
            </a:r>
          </a:p>
          <a:p>
            <a:pPr marL="0" indent="0">
              <a:buNone/>
            </a:pPr>
            <a:r>
              <a:rPr lang="es-CL" sz="9600" dirty="0"/>
              <a:t>          Policarbonato en el techo de E. Media</a:t>
            </a:r>
          </a:p>
          <a:p>
            <a:pPr marL="0" indent="0">
              <a:buNone/>
            </a:pPr>
            <a:r>
              <a:rPr lang="es-CL" sz="9600" dirty="0"/>
              <a:t>	Bodega de deporte de E.  Media</a:t>
            </a:r>
          </a:p>
          <a:p>
            <a:pPr marL="0" indent="0">
              <a:buNone/>
            </a:pPr>
            <a:endParaRPr lang="es-CL" sz="9600" dirty="0"/>
          </a:p>
          <a:p>
            <a:pPr marL="0" indent="0">
              <a:buNone/>
            </a:pPr>
            <a:r>
              <a:rPr lang="es-CL" sz="9600" dirty="0"/>
              <a:t>2024:  Mantención de Canchas</a:t>
            </a:r>
          </a:p>
          <a:p>
            <a:pPr marL="0" indent="0">
              <a:buNone/>
            </a:pPr>
            <a:r>
              <a:rPr lang="es-CL" sz="9600" dirty="0"/>
              <a:t>          Arreglo frontones del gimnasio</a:t>
            </a:r>
          </a:p>
          <a:p>
            <a:pPr marL="0" indent="0">
              <a:buNone/>
            </a:pPr>
            <a:r>
              <a:rPr lang="es-CL" sz="9600" dirty="0"/>
              <a:t>          Cambio luces gimnasio</a:t>
            </a:r>
          </a:p>
          <a:p>
            <a:pPr marL="0" indent="0">
              <a:buNone/>
            </a:pPr>
            <a:endParaRPr lang="es-CL" sz="9600" dirty="0"/>
          </a:p>
          <a:p>
            <a:pPr marL="0" indent="0">
              <a:buNone/>
            </a:pPr>
            <a:r>
              <a:rPr lang="es-CL" dirty="0"/>
              <a:t>         </a:t>
            </a:r>
          </a:p>
          <a:p>
            <a:pPr marL="0" indent="0">
              <a:buNone/>
            </a:pPr>
            <a:r>
              <a:rPr lang="es-CL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2988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CFBD7-4E81-FC88-3053-3DE5FC2C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ED42E-8194-0A33-09C9-73FA22449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800" dirty="0"/>
              <a:t>2025: </a:t>
            </a:r>
          </a:p>
          <a:p>
            <a:pPr marL="0" indent="0">
              <a:buNone/>
            </a:pPr>
            <a:r>
              <a:rPr lang="es-CL" sz="2800" dirty="0"/>
              <a:t>	Pintura fachada interior y exterior colegios básica y media.</a:t>
            </a:r>
          </a:p>
          <a:p>
            <a:pPr marL="0" indent="0">
              <a:buNone/>
            </a:pPr>
            <a:r>
              <a:rPr lang="es-CL" sz="2800" dirty="0"/>
              <a:t>	Instalación de aires acondicionados para las salas.</a:t>
            </a:r>
          </a:p>
          <a:p>
            <a:pPr marL="0" indent="0">
              <a:buNone/>
            </a:pPr>
            <a:r>
              <a:rPr lang="es-CL" sz="2800" dirty="0"/>
              <a:t>	Mantención cancha del gimnasio con logo del colegio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/>
              <a:t>2026: Actualización de redes de internet (verano)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84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B3582-9317-8174-68A3-583BD57F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0" y="2160589"/>
            <a:ext cx="6458527" cy="38807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CL" sz="4800" dirty="0"/>
          </a:p>
        </p:txBody>
      </p:sp>
      <p:pic>
        <p:nvPicPr>
          <p:cNvPr id="1026" name="Picture 2" descr="proyecto-educativo - Colegio Medalla Milagrosa de Zamora">
            <a:extLst>
              <a:ext uri="{FF2B5EF4-FFF2-40B4-BE49-F238E27FC236}">
                <a16:creationId xmlns:a16="http://schemas.microsoft.com/office/drawing/2014/main" id="{CEF05678-C36D-6A57-07A5-66B37FF6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392903"/>
            <a:ext cx="8817428" cy="43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65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1F5CD-ED7F-FABC-E342-0CD93917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Apoyo infraestructura centro de padres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CB061-1791-8F1F-3F46-FEEC5BC6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Implementacion</a:t>
            </a:r>
            <a:r>
              <a:rPr lang="es-CL" dirty="0"/>
              <a:t> sala Multiuso</a:t>
            </a:r>
          </a:p>
          <a:p>
            <a:r>
              <a:rPr lang="es-CL" dirty="0"/>
              <a:t>Baños y camarines de E. Media</a:t>
            </a:r>
          </a:p>
          <a:p>
            <a:r>
              <a:rPr lang="es-CL" dirty="0" err="1"/>
              <a:t>Computacion</a:t>
            </a:r>
            <a:r>
              <a:rPr lang="es-CL" dirty="0"/>
              <a:t> de básica y media</a:t>
            </a:r>
          </a:p>
          <a:p>
            <a:r>
              <a:rPr lang="es-CL" dirty="0"/>
              <a:t>Aire acondicionado</a:t>
            </a:r>
          </a:p>
          <a:p>
            <a:r>
              <a:rPr lang="es-CL" dirty="0" err="1"/>
              <a:t>Implementacion</a:t>
            </a:r>
            <a:r>
              <a:rPr lang="es-CL" dirty="0"/>
              <a:t> deportiva</a:t>
            </a:r>
          </a:p>
        </p:txBody>
      </p:sp>
    </p:spTree>
    <p:extLst>
      <p:ext uri="{BB962C8B-B14F-4D97-AF65-F5344CB8AC3E}">
        <p14:creationId xmlns:p14="http://schemas.microsoft.com/office/powerpoint/2010/main" val="2936871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90F23-3414-C40B-9801-AADFACD00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1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6E08BE-94E9-4483-9497-26568A52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443067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/>
              <a:t>PROYECCION 2026</a:t>
            </a:r>
          </a:p>
        </p:txBody>
      </p:sp>
    </p:spTree>
    <p:extLst>
      <p:ext uri="{BB962C8B-B14F-4D97-AF65-F5344CB8AC3E}">
        <p14:creationId xmlns:p14="http://schemas.microsoft.com/office/powerpoint/2010/main" val="11889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E754B-4EC2-43D1-B6E8-44267BFF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2026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B8F86-EE3D-4873-AC66-CD595A5E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91323"/>
            <a:ext cx="10834345" cy="4031985"/>
          </a:xfrm>
        </p:spPr>
        <p:txBody>
          <a:bodyPr>
            <a:normAutofit/>
          </a:bodyPr>
          <a:lstStyle/>
          <a:p>
            <a:r>
              <a:rPr lang="es-MX" sz="2000" dirty="0"/>
              <a:t>Mantener y potenciar el trabajo académico.</a:t>
            </a:r>
          </a:p>
          <a:p>
            <a:r>
              <a:rPr lang="es-MX" sz="2000" dirty="0"/>
              <a:t>Analizar y revisar permanentemente las dificultades académicas, que presentan los alumnos de enseñanza básica y media (antiguos o nuevos) y a partir de estas generar estrategias para lograr mejoras. </a:t>
            </a:r>
          </a:p>
          <a:p>
            <a:r>
              <a:rPr lang="es-MX" sz="2000" dirty="0"/>
              <a:t>Taller de Matemática desde 1° básico a 4° básico en la hora JEC. </a:t>
            </a:r>
          </a:p>
          <a:p>
            <a:r>
              <a:rPr lang="es-MX" sz="2000" dirty="0"/>
              <a:t>Taller de competencia lectora y de cálculo para alumno/as y apoderados.</a:t>
            </a:r>
          </a:p>
          <a:p>
            <a:r>
              <a:rPr lang="es-MX" sz="2000" dirty="0"/>
              <a:t>Jornada de formación padres nuevos del colegio en la reunión inicial de apoderados.</a:t>
            </a:r>
          </a:p>
          <a:p>
            <a:r>
              <a:rPr lang="es-MX" sz="2000" dirty="0"/>
              <a:t>Plataforma </a:t>
            </a:r>
            <a:r>
              <a:rPr lang="es-MX" sz="2000" dirty="0" err="1"/>
              <a:t>Lirmi</a:t>
            </a:r>
            <a:r>
              <a:rPr lang="es-MX" sz="2000" dirty="0"/>
              <a:t>  es un software de gestión educacional que tiene diferentes funciones para planificar, evaluar, libro de clases digital, comunicación...</a:t>
            </a:r>
          </a:p>
          <a:p>
            <a:r>
              <a:rPr lang="es-MX" sz="2000" dirty="0"/>
              <a:t>Trabajar desde el Aprendizaje Basado en Proyectos (ABP): semanas temáticas de la Congregación</a:t>
            </a:r>
          </a:p>
          <a:p>
            <a:endParaRPr lang="es-MX" sz="2000" dirty="0"/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572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17A0-C66E-43FC-AC2F-4F1C0C1E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2026…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3159C0-3AA5-41D5-A310-3D1BA52F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81016" cy="3880773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Promover la salud física y mental de nuestros alumnos de 5° básico a 2° medio con la asignatura de Acondicionamiento Físico en hora JEC</a:t>
            </a:r>
          </a:p>
          <a:p>
            <a:r>
              <a:rPr lang="es-MX" dirty="0"/>
              <a:t>Jornadas de capacitación y formación para los profesores y Asistentes de la Educación </a:t>
            </a:r>
          </a:p>
          <a:p>
            <a:r>
              <a:rPr lang="es-MX" dirty="0"/>
              <a:t>Plan de mejoramiento SIMCE 4° básico  y PAES de 4°medio. </a:t>
            </a:r>
          </a:p>
          <a:p>
            <a:r>
              <a:rPr lang="es-MX" dirty="0"/>
              <a:t>Preuniversitario para 4° Medio con </a:t>
            </a:r>
            <a:r>
              <a:rPr lang="es-MX" dirty="0" err="1"/>
              <a:t>Cpech</a:t>
            </a:r>
            <a:endParaRPr lang="es-MX" dirty="0"/>
          </a:p>
          <a:p>
            <a:r>
              <a:rPr lang="es-MX" dirty="0"/>
              <a:t>Motivar la participación de alumnos en actividades y competencias comunales y regionales.</a:t>
            </a:r>
          </a:p>
          <a:p>
            <a:r>
              <a:rPr lang="es-MX" dirty="0"/>
              <a:t>Promover la buena convivencia y buen trato entre todos los integrantes de la Comunidad Educativa.</a:t>
            </a:r>
          </a:p>
          <a:p>
            <a:r>
              <a:rPr lang="es-MX" dirty="0"/>
              <a:t>Aplicación de pruebas estandarizadas de forma interna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3612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8FCEA-E92D-40C9-B4F7-A8450BB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2026…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0129A-80A0-4B51-98F8-EC0EC959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20996" cy="3880773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Promover el uso de las tecnologías como parte del proceso educativo.</a:t>
            </a:r>
          </a:p>
          <a:p>
            <a:r>
              <a:rPr lang="es-CL" dirty="0"/>
              <a:t>Promover el cuidado de la salud de los alumnos a través del trabajo de la enfermería del colegio.</a:t>
            </a:r>
          </a:p>
          <a:p>
            <a:r>
              <a:rPr lang="es-CL" dirty="0"/>
              <a:t>Promover la salud mental desde el área de psicología y pastoral</a:t>
            </a:r>
          </a:p>
          <a:p>
            <a:r>
              <a:rPr lang="es-CL" dirty="0"/>
              <a:t>Retiros y Encuentros con Cristo para alumnos</a:t>
            </a:r>
          </a:p>
          <a:p>
            <a:r>
              <a:rPr lang="es-CL" dirty="0"/>
              <a:t>Retiro para los padres del colegio</a:t>
            </a:r>
          </a:p>
          <a:p>
            <a:r>
              <a:rPr lang="es-CL" dirty="0"/>
              <a:t>Participación de las familias del colegio en actividades como: Café de las Artes, Rifa, Almuerzos solidarios, Cena de pan y vino, cena pascual, etc.</a:t>
            </a:r>
          </a:p>
          <a:p>
            <a:r>
              <a:rPr lang="es-CL" dirty="0"/>
              <a:t>Eje para alumnos de media</a:t>
            </a:r>
          </a:p>
          <a:p>
            <a:r>
              <a:rPr lang="es-CL" dirty="0"/>
              <a:t>Participar en el Encuentro de Lideres a realizarse en Colegio Isabel la </a:t>
            </a:r>
            <a:r>
              <a:rPr lang="es-CL" dirty="0" err="1"/>
              <a:t>Catolica</a:t>
            </a:r>
            <a:r>
              <a:rPr lang="es-CL" dirty="0"/>
              <a:t> de Santiago</a:t>
            </a:r>
          </a:p>
          <a:p>
            <a:r>
              <a:rPr lang="es-CL" dirty="0"/>
              <a:t>Escuela de padres obligatoria.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893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852250-ED27-B82A-DE2C-55C1A3B30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5" y="609600"/>
            <a:ext cx="5604933" cy="5604933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860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00E1-150F-3F12-E6CC-F2DB94C4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Edificio con letrero en frente y tienda al lado&#10;&#10;El contenido generado por IA puede ser incorrecto.">
            <a:extLst>
              <a:ext uri="{FF2B5EF4-FFF2-40B4-BE49-F238E27FC236}">
                <a16:creationId xmlns:a16="http://schemas.microsoft.com/office/drawing/2014/main" id="{5614B04A-7E24-F77A-575C-93BDCD6E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 r="2" b="11309"/>
          <a:stretch/>
        </p:blipFill>
        <p:spPr>
          <a:xfrm>
            <a:off x="-1" y="-1"/>
            <a:ext cx="4654296" cy="22402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82346A-9064-EE3D-3207-60460C55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478" y="3951578"/>
            <a:ext cx="5067300" cy="12475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all">
                <a:solidFill>
                  <a:schemeClr val="tx1"/>
                </a:solidFill>
              </a:rPr>
              <a:t>COLEGIO RAFAEL EYZAGUIRRE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1A4AD52-306E-987F-E9C5-9ABF6763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5477" y="5196177"/>
            <a:ext cx="5067300" cy="417223"/>
          </a:xfrm>
          <a:effectLst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MADRES ESCOLAPIAS</a:t>
            </a:r>
          </a:p>
        </p:txBody>
      </p:sp>
      <p:pic>
        <p:nvPicPr>
          <p:cNvPr id="11" name="Marcador de contenido 10" descr="Vista de cerca de un edificio&#10;&#10;El contenido generado por IA puede ser incorrecto.">
            <a:extLst>
              <a:ext uri="{FF2B5EF4-FFF2-40B4-BE49-F238E27FC236}">
                <a16:creationId xmlns:a16="http://schemas.microsoft.com/office/drawing/2014/main" id="{6E4EEB69-D040-C4DF-88A3-C1DCE054A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8" r="3" b="18546"/>
          <a:stretch/>
        </p:blipFill>
        <p:spPr>
          <a:xfrm>
            <a:off x="20" y="2327148"/>
            <a:ext cx="4654275" cy="2240280"/>
          </a:xfrm>
          <a:prstGeom prst="rect">
            <a:avLst/>
          </a:prstGeom>
        </p:spPr>
      </p:pic>
      <p:pic>
        <p:nvPicPr>
          <p:cNvPr id="13" name="Imagen 12" descr="Edificio en frente de un edifico&#10;&#10;El contenido generado por IA puede ser incorrecto.">
            <a:extLst>
              <a:ext uri="{FF2B5EF4-FFF2-40B4-BE49-F238E27FC236}">
                <a16:creationId xmlns:a16="http://schemas.microsoft.com/office/drawing/2014/main" id="{F883E060-3D0F-A766-9B25-BC55291D87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r="3" b="24238"/>
          <a:stretch/>
        </p:blipFill>
        <p:spPr>
          <a:xfrm>
            <a:off x="20" y="4654296"/>
            <a:ext cx="4654276" cy="2203704"/>
          </a:xfrm>
          <a:prstGeom prst="rect">
            <a:avLst/>
          </a:prstGeom>
          <a:ln w="12700">
            <a:noFill/>
          </a:ln>
        </p:spPr>
      </p:pic>
      <p:pic>
        <p:nvPicPr>
          <p:cNvPr id="7" name="Imagen 6" descr="Edificio en medio de la calle&#10;&#10;El contenido generado por IA puede ser incorrecto.">
            <a:extLst>
              <a:ext uri="{FF2B5EF4-FFF2-40B4-BE49-F238E27FC236}">
                <a16:creationId xmlns:a16="http://schemas.microsoft.com/office/drawing/2014/main" id="{4E0D27D0-01B2-EC4A-804F-16822D40CA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r="14294" b="-2"/>
          <a:stretch/>
        </p:blipFill>
        <p:spPr>
          <a:xfrm>
            <a:off x="4727643" y="-1"/>
            <a:ext cx="7464357" cy="6857806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3FAFA9-22A0-FA7F-7A7F-026F21CFF31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82" y="4238591"/>
            <a:ext cx="2533598" cy="26192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71324A-FEDB-52A5-64DB-D1190875B09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540"/>
            <a:ext cx="2619214" cy="26192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F6E456-535E-1DFF-684D-F844E630FB01}"/>
              </a:ext>
            </a:extLst>
          </p:cNvPr>
          <p:cNvSpPr txBox="1"/>
          <p:nvPr/>
        </p:nvSpPr>
        <p:spPr>
          <a:xfrm>
            <a:off x="3266268" y="897213"/>
            <a:ext cx="7464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L" sz="6000" b="1" i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4572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7BB9F2-B58E-4279-B299-7F67FD6F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>
                <a:solidFill>
                  <a:srgbClr val="FFFFFF"/>
                </a:solidFill>
              </a:rPr>
              <a:t>MISION DEL COLEGIO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045DD-999D-4BCC-ACE9-77E09F1B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s-CL" sz="2800" dirty="0">
                <a:solidFill>
                  <a:srgbClr val="FFFFFF"/>
                </a:solidFill>
              </a:rPr>
              <a:t>Se centra en una escuela de calidad con un Proyecto pedagógico – pastoral</a:t>
            </a:r>
          </a:p>
          <a:p>
            <a:r>
              <a:rPr lang="es-CL" sz="2800" dirty="0">
                <a:solidFill>
                  <a:srgbClr val="FFFFFF"/>
                </a:solidFill>
              </a:rPr>
              <a:t>Con capacidad de un trabajo colaborativo y de liderazgo.</a:t>
            </a:r>
          </a:p>
          <a:p>
            <a:r>
              <a:rPr lang="es-CL" sz="2800" dirty="0">
                <a:solidFill>
                  <a:srgbClr val="FFFFFF"/>
                </a:solidFill>
              </a:rPr>
              <a:t>Desarrollando las competencias académicas y humanas.</a:t>
            </a:r>
          </a:p>
          <a:p>
            <a:r>
              <a:rPr lang="es-CL" sz="2800" dirty="0">
                <a:solidFill>
                  <a:srgbClr val="FFFFFF"/>
                </a:solidFill>
              </a:rPr>
              <a:t>Apoyando la construcción de proyectos de vida.</a:t>
            </a:r>
          </a:p>
          <a:p>
            <a:r>
              <a:rPr lang="es-CL" sz="2800" dirty="0">
                <a:solidFill>
                  <a:srgbClr val="FFFFFF"/>
                </a:solidFill>
              </a:rPr>
              <a:t>Contribuyendo a una convivencia justa, solidaria y diversa.</a:t>
            </a:r>
          </a:p>
          <a:p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mbillas blancas con una amarilla que sobresale">
            <a:extLst>
              <a:ext uri="{FF2B5EF4-FFF2-40B4-BE49-F238E27FC236}">
                <a16:creationId xmlns:a16="http://schemas.microsoft.com/office/drawing/2014/main" id="{CFF8CCA0-0E73-3722-6E3B-939094AE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</a:blip>
          <a:srcRect r="9091" b="23391"/>
          <a:stretch>
            <a:fillRect/>
          </a:stretch>
        </p:blipFill>
        <p:spPr>
          <a:xfrm>
            <a:off x="-3177" y="-2"/>
            <a:ext cx="1219200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302A-651F-4983-A3D6-BA07D520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CL"/>
              <a:t>VISION DEL COLEGIO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92AF7-8EAC-4116-AF2A-5F3686B3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02445" cy="4373894"/>
          </a:xfrm>
        </p:spPr>
        <p:txBody>
          <a:bodyPr anchor="ctr">
            <a:normAutofit fontScale="92500"/>
          </a:bodyPr>
          <a:lstStyle/>
          <a:p>
            <a:r>
              <a:rPr lang="es-MX" sz="3000" b="1" dirty="0"/>
              <a:t>Buscamos desarrollar en los estudiantes un proceso creciente en el  pensar, en el hacer y en el ser.</a:t>
            </a:r>
          </a:p>
          <a:p>
            <a:r>
              <a:rPr lang="es-MX" sz="3000" b="1" dirty="0"/>
              <a:t>Proponiendo una acción educativa que acoja la formación de actitudes   y valores, a través de acciones concretas hacia la comunidad. </a:t>
            </a:r>
          </a:p>
          <a:p>
            <a:r>
              <a:rPr lang="es-MX" sz="3000" b="1" dirty="0"/>
              <a:t>Aspiramos a ser un centro educativo que, a partir del proceso  dinámico de la educación, contribuya al desarrollo integral de nuevas generaciones del Cajón del Maipo. </a:t>
            </a:r>
          </a:p>
          <a:p>
            <a:r>
              <a:rPr lang="es-MX" sz="3000" b="1" dirty="0"/>
              <a:t>Nuestro ideal es entregar herramientas para la concreción de  proyectos de vida que favorezcan la identidad. 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6981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0D355-347C-3AD7-A284-7D016B37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CL" dirty="0"/>
              <a:t>Nuestro Estilo Educativo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582C5-03D3-8421-77AA-90A4F346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651" y="2169762"/>
            <a:ext cx="8499491" cy="452550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b="1" dirty="0"/>
              <a:t>Una escuela humanizadora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dirty="0"/>
              <a:t>Desarrolla la inteligencia emocional, moral, existencial y espiritual</a:t>
            </a:r>
          </a:p>
          <a:p>
            <a:pPr fontAlgn="auto">
              <a:spcAft>
                <a:spcPts val="0"/>
              </a:spcAft>
              <a:defRPr/>
            </a:pPr>
            <a:r>
              <a:rPr lang="es-CL" b="1" dirty="0"/>
              <a:t>Una escuela evangelizadora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dirty="0"/>
              <a:t>Situando pastoral y oración como elementos propios de nuestra tradición, haciendo posible el encuentro con Dios</a:t>
            </a:r>
          </a:p>
          <a:p>
            <a:pPr fontAlgn="auto">
              <a:spcAft>
                <a:spcPts val="0"/>
              </a:spcAft>
              <a:defRPr/>
            </a:pPr>
            <a:r>
              <a:rPr lang="es-CL" b="1" dirty="0"/>
              <a:t>Una escuela innovadora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CL" dirty="0"/>
              <a:t>Apuesta por el desarrollo de las inteligencias múltiples, las competencias básicas y la interdisciplinaridad de los aprendizajes.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CL" sz="1900" dirty="0"/>
          </a:p>
        </p:txBody>
      </p:sp>
      <p:pic>
        <p:nvPicPr>
          <p:cNvPr id="5" name="Picture 4" descr="Números de plástico de juguete">
            <a:extLst>
              <a:ext uri="{FF2B5EF4-FFF2-40B4-BE49-F238E27FC236}">
                <a16:creationId xmlns:a16="http://schemas.microsoft.com/office/drawing/2014/main" id="{574FF046-DF53-CF06-759D-0B2C658DE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6" r="28108" b="3"/>
          <a:stretch>
            <a:fillRect/>
          </a:stretch>
        </p:blipFill>
        <p:spPr>
          <a:xfrm>
            <a:off x="499857" y="2336345"/>
            <a:ext cx="2388859" cy="319246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12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B8BBC-4ADC-1234-447D-570A6776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ANTECEDENTES GENERALES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D9350D8-9E3B-18DB-492B-6C786BE9419E}"/>
              </a:ext>
            </a:extLst>
          </p:cNvPr>
          <p:cNvSpPr/>
          <p:nvPr/>
        </p:nvSpPr>
        <p:spPr>
          <a:xfrm>
            <a:off x="1828800" y="3214323"/>
            <a:ext cx="2639518" cy="1484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33</a:t>
            </a:r>
          </a:p>
          <a:p>
            <a:pPr algn="ctr"/>
            <a:r>
              <a:rPr lang="es-CL" sz="2800" dirty="0"/>
              <a:t>Docentes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896FDF8-D07E-06C8-8E21-F9BFF80E8D35}"/>
              </a:ext>
            </a:extLst>
          </p:cNvPr>
          <p:cNvSpPr/>
          <p:nvPr/>
        </p:nvSpPr>
        <p:spPr>
          <a:xfrm>
            <a:off x="7378909" y="3331564"/>
            <a:ext cx="2639517" cy="1484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28</a:t>
            </a:r>
          </a:p>
          <a:p>
            <a:pPr algn="ctr"/>
            <a:r>
              <a:rPr lang="es-CL" sz="2800" dirty="0"/>
              <a:t>Asistentes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901FE98-1EA1-E8CE-BCCB-9CE195AEC209}"/>
              </a:ext>
            </a:extLst>
          </p:cNvPr>
          <p:cNvSpPr/>
          <p:nvPr/>
        </p:nvSpPr>
        <p:spPr>
          <a:xfrm>
            <a:off x="4362136" y="1944974"/>
            <a:ext cx="2841551" cy="1484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Comunidad Religiosa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DD7923-5562-0FDC-0303-72F99662F888}"/>
              </a:ext>
            </a:extLst>
          </p:cNvPr>
          <p:cNvSpPr txBox="1"/>
          <p:nvPr/>
        </p:nvSpPr>
        <p:spPr>
          <a:xfrm>
            <a:off x="389745" y="5421624"/>
            <a:ext cx="11617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COMO COMUNIDAD EDUCATIVA COMPARTIMOS NUESTRAS RAICES CARISMATICAS DE PIEDAD Y LETRAS – FE Y CULTURA – PEDAGOGIA Y PASTORAL</a:t>
            </a:r>
          </a:p>
        </p:txBody>
      </p:sp>
    </p:spTree>
    <p:extLst>
      <p:ext uri="{BB962C8B-B14F-4D97-AF65-F5344CB8AC3E}">
        <p14:creationId xmlns:p14="http://schemas.microsoft.com/office/powerpoint/2010/main" val="42936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DE9323D-2B81-9400-21D1-42D2E47B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/>
              <a:t>GESTION PASTORAL EDUCATIVA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FEE999-BD57-4C1E-7252-2596B980B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813" r="1" b="2440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60392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3091</TotalTime>
  <Words>1698</Words>
  <Application>Microsoft Office PowerPoint</Application>
  <PresentationFormat>Panorámica</PresentationFormat>
  <Paragraphs>298</Paragraphs>
  <Slides>46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Aptos</vt:lpstr>
      <vt:lpstr>Arial</vt:lpstr>
      <vt:lpstr>Trebuchet MS</vt:lpstr>
      <vt:lpstr>Wingdings</vt:lpstr>
      <vt:lpstr>Wingdings 3</vt:lpstr>
      <vt:lpstr>Berlín</vt:lpstr>
      <vt:lpstr>Presentación de PowerPoint</vt:lpstr>
      <vt:lpstr>COLEGIO RAFAEL EYZAGUIRRE</vt:lpstr>
      <vt:lpstr>OBJETIVO</vt:lpstr>
      <vt:lpstr>Presentación de PowerPoint</vt:lpstr>
      <vt:lpstr>MISION DEL COLEGIO</vt:lpstr>
      <vt:lpstr>VISION DEL COLEGIO</vt:lpstr>
      <vt:lpstr>Nuestro Estilo Educativo</vt:lpstr>
      <vt:lpstr>ANTECEDENTES GENERALES</vt:lpstr>
      <vt:lpstr>GESTION PASTORAL EDUCATIVA</vt:lpstr>
      <vt:lpstr>Presentación de PowerPoint</vt:lpstr>
      <vt:lpstr>ACCIONES PASTORAL (Estudiantes, padres y Madres, docentes)</vt:lpstr>
      <vt:lpstr>Datos pastorales</vt:lpstr>
      <vt:lpstr>FORMACION DE LA PERSONA</vt:lpstr>
      <vt:lpstr>NORMATIVA EDUCACIONAL</vt:lpstr>
      <vt:lpstr>Presentación de PowerPoint</vt:lpstr>
      <vt:lpstr>Presentación de PowerPoint</vt:lpstr>
      <vt:lpstr>GESTION PEDAGÓGICA</vt:lpstr>
      <vt:lpstr>Presentación de PowerPoint</vt:lpstr>
      <vt:lpstr>ESTUDIANTES CON APOYO DE EQUIPO MULTIDISCIPLINARIO</vt:lpstr>
      <vt:lpstr>ESTUDIANTES ATENDIDOS POR EL AREA DE SALUD</vt:lpstr>
      <vt:lpstr>RESULTADOS ACADEMICOS</vt:lpstr>
      <vt:lpstr>PAES </vt:lpstr>
      <vt:lpstr>SIMCE 4° BASICO</vt:lpstr>
      <vt:lpstr>SIMCE 8° BASICO</vt:lpstr>
      <vt:lpstr>SIMCE 2° MEDIO</vt:lpstr>
      <vt:lpstr>INDICADORES DE EFICIENCIA INTERNA</vt:lpstr>
      <vt:lpstr>RESULTADOS DE EFICIENCIA INTERNA</vt:lpstr>
      <vt:lpstr>GESTION ECONOMICA 2025</vt:lpstr>
      <vt:lpstr>SUBVENCION GENERAL 2025</vt:lpstr>
      <vt:lpstr>SUBVENCION DE MANTENIMIENTO 2025</vt:lpstr>
      <vt:lpstr>GASTOS DE SUBVENCION GENERAL Y MANTENIMIENTO</vt:lpstr>
      <vt:lpstr>SUBVENCION ESCOLAR PREFERENCIAL (SEP) 2025</vt:lpstr>
      <vt:lpstr>GASTOS DE LA SUBVENCION PREFERENCIAL SEP</vt:lpstr>
      <vt:lpstr>GASTOS DE PRO RETENCION 2025</vt:lpstr>
      <vt:lpstr>INFRASTRUCTURA Y EQUIPAMIENTO DESDE 2017 a 2025</vt:lpstr>
      <vt:lpstr>Presentación de PowerPoint</vt:lpstr>
      <vt:lpstr>Presentación de PowerPoint</vt:lpstr>
      <vt:lpstr>Presentación de PowerPoint</vt:lpstr>
      <vt:lpstr>Presentación de PowerPoint</vt:lpstr>
      <vt:lpstr>Apoyo infraestructura centro de padres</vt:lpstr>
      <vt:lpstr>PROYECCION 2026</vt:lpstr>
      <vt:lpstr>2026 …</vt:lpstr>
      <vt:lpstr>2026…</vt:lpstr>
      <vt:lpstr>2026…</vt:lpstr>
      <vt:lpstr>Presentación de PowerPoint</vt:lpstr>
      <vt:lpstr>COLEGIO RAFAEL EYZAGUIRRE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PUBLICA 2021   COLEGIO RAFAEL EYZAGUIRRE</dc:title>
  <dc:creator>56934</dc:creator>
  <cp:lastModifiedBy>José Miguel Torra</cp:lastModifiedBy>
  <cp:revision>24</cp:revision>
  <dcterms:created xsi:type="dcterms:W3CDTF">2022-03-24T12:46:28Z</dcterms:created>
  <dcterms:modified xsi:type="dcterms:W3CDTF">2026-03-26T18:47:06Z</dcterms:modified>
</cp:coreProperties>
</file>