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/>
    <p:restoredTop sz="94682"/>
  </p:normalViewPr>
  <p:slideViewPr>
    <p:cSldViewPr snapToGrid="0" snapToObjects="1" showGuides="1">
      <p:cViewPr varScale="1">
        <p:scale>
          <a:sx n="181" d="100"/>
          <a:sy n="181" d="100"/>
        </p:scale>
        <p:origin x="176" y="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647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47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36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599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77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90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09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67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3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304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2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47EA-3A99-154B-BD4F-5FD212D0BF4A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FA336-9098-0D48-91DC-2C5A36C114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71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F75C80-097C-DC42-8A72-1CF37D60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923B0F-0508-BA48-B86B-CAA0E6A9E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700AB6-B7A8-A342-8411-17A3D696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8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C6844D-E8D3-F44A-BEC8-90E76B67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AF47F3-31A4-674B-8447-4DA9C696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2A4459-2711-8243-94A4-E66D1534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B69EF9-E192-4547-B3BB-C4CB197F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784F43-2132-774F-B795-0EA4D449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5EC65F-E24C-FE4B-9BDE-5045FBA6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734B6D-522B-A544-A2D3-439ADD11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551B5F-BF69-F945-A263-DF91EBDD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4F5FEB-D590-6646-97FE-43C59837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CB2E3B-1D14-4A40-95D8-6B7F7D49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80221D-D2F7-BD46-B8D0-E9D043DB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BADADD-19EB-2B47-8D6D-A8B8112D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E168F4-396D-4745-81E6-AC1E41AA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344409-857D-A640-AC1E-F780CF2A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6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1270E1-137B-824D-9853-D797430D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5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822AA2-BAE4-9145-AE7D-D80EB374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D1603D-FEEE-9A45-A431-0C72228A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5C4B94-4EC5-FE43-81E5-B89CDC10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84F994-212D-0049-B918-BB63609C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21B60E-488C-6C48-B5BB-F6730D0F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36B8CD-B08F-F24C-AD23-B773CCA6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2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7EC0E3-424A-5E4C-9A19-CF4E422B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Presentación en pantalla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2020-05-19T23:50:54Z</dcterms:created>
  <dcterms:modified xsi:type="dcterms:W3CDTF">2020-05-19T23:56:20Z</dcterms:modified>
</cp:coreProperties>
</file>